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21CA-41D3-42A9-8CBC-9E9C1A0D45B1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8CE-B0D1-480A-A5E7-B8510D461A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21CA-41D3-42A9-8CBC-9E9C1A0D45B1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8CE-B0D1-480A-A5E7-B8510D461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21CA-41D3-42A9-8CBC-9E9C1A0D45B1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8CE-B0D1-480A-A5E7-B8510D461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21CA-41D3-42A9-8CBC-9E9C1A0D45B1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8CE-B0D1-480A-A5E7-B8510D461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21CA-41D3-42A9-8CBC-9E9C1A0D45B1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8CE-B0D1-480A-A5E7-B8510D461A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21CA-41D3-42A9-8CBC-9E9C1A0D45B1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8CE-B0D1-480A-A5E7-B8510D461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21CA-41D3-42A9-8CBC-9E9C1A0D45B1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8CE-B0D1-480A-A5E7-B8510D461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21CA-41D3-42A9-8CBC-9E9C1A0D45B1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8CE-B0D1-480A-A5E7-B8510D461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21CA-41D3-42A9-8CBC-9E9C1A0D45B1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8CE-B0D1-480A-A5E7-B8510D461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21CA-41D3-42A9-8CBC-9E9C1A0D45B1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8CE-B0D1-480A-A5E7-B8510D461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21CA-41D3-42A9-8CBC-9E9C1A0D45B1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CCE8CE-B0D1-480A-A5E7-B8510D461A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7F21CA-41D3-42A9-8CBC-9E9C1A0D45B1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CCE8CE-B0D1-480A-A5E7-B8510D461A2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152128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«Кулинарные фантазии»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творческий бутерброд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077072"/>
            <a:ext cx="3096344" cy="23042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Панкратов Илья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воспитанник группы №2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МДОУ «Детский сад №17»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Куанчалиева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Марьям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Хадеровна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b375ddc3e465353629082bf3fbb7bf3c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5143500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Понадобится: хлеб, колбаса, ветчина, сыр, листья салата, яйцо, оливки, кукуруза, огурец,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27fd29cee132ddf6cf6f8becca1b765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Сначала на тарелку положил листья салата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1da44aca45e35050496b38cedecc0a76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Потом  положил два куска хлеба на них я укладываю сыр «Дружба»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ac9552fea9e72d75042f7cb8f2649bd3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один кусок хлеба укладываю колбасу в форме котика, лапки делаю из ветчины, бантик из свежего помидора и огурца, затем украшаю мордочку: усики делаю из огурца, глазки из яйца и оливок, носик тоже из яйца и оливок.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560aaf8e4c8e77158269842f034b6569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такой котик у меня получился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b375ddc3e465353629082bf3fbb7bf3c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35280" cy="137041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Затем на второй кусок хлеба я укладываю половинку яйца, ушки и хвостик , носик делаю из ветчины, глазки из оливок. Рядом с мышкой ложу кукурузу и помидор украшенный майонезом.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562a13b524c051acf47c71f088a3864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итоге у меня получился вот такой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«творческий бутерброд»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73555c02ce917b324d860173912404b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159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«Кулинарные фантазии» творческий бутерброд</vt:lpstr>
      <vt:lpstr>Понадобится: хлеб, колбаса, ветчина, сыр, листья салата, яйцо, оливки, кукуруза, огурец,</vt:lpstr>
      <vt:lpstr>Сначала на тарелку положил листья салата</vt:lpstr>
      <vt:lpstr>Потом  положил два куска хлеба на них я укладываю сыр «Дружба»</vt:lpstr>
      <vt:lpstr>На один кусок хлеба укладываю колбасу в форме котика, лапки делаю из ветчины, бантик из свежего помидора и огурца, затем украшаю мордочку: усики делаю из огурца, глазки из яйца и оливок, носик тоже из яйца и оливок.</vt:lpstr>
      <vt:lpstr>Вот такой котик у меня получился</vt:lpstr>
      <vt:lpstr>Затем на второй кусок хлеба я укладываю половинку яйца, ушки и хвостик , носик делаю из ветчины, глазки из оливок. Рядом с мышкой ложу кукурузу и помидор украшенный майонезом.</vt:lpstr>
      <vt:lpstr>В итоге у меня получился вот такой  «творческий бутерброд»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«Кулинарные фантазии» творческий бутерброд</dc:title>
  <dc:creator>anton</dc:creator>
  <cp:lastModifiedBy>anton</cp:lastModifiedBy>
  <cp:revision>3</cp:revision>
  <dcterms:created xsi:type="dcterms:W3CDTF">2019-10-14T15:42:25Z</dcterms:created>
  <dcterms:modified xsi:type="dcterms:W3CDTF">2019-10-14T16:10:27Z</dcterms:modified>
</cp:coreProperties>
</file>