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43.png" ContentType="image/png"/>
  <Override PartName="/ppt/media/image42.png" ContentType="image/png"/>
  <Override PartName="/ppt/media/image40.png" ContentType="image/png"/>
  <Override PartName="/ppt/media/image35.png" ContentType="image/png"/>
  <Override PartName="/ppt/media/image45.gif" ContentType="image/gif"/>
  <Override PartName="/ppt/media/image34.png" ContentType="image/png"/>
  <Override PartName="/ppt/media/image44.gif" ContentType="image/gif"/>
  <Override PartName="/ppt/media/image33.png" ContentType="image/png"/>
  <Override PartName="/ppt/media/image32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9.gif" ContentType="image/gif"/>
  <Override PartName="/ppt/media/image10.gif" ContentType="image/gif"/>
  <Override PartName="/ppt/media/image23.png" ContentType="image/png"/>
  <Override PartName="/ppt/media/image8.png" ContentType="image/png"/>
  <Override PartName="/ppt/media/image5.png" ContentType="image/png"/>
  <Override PartName="/ppt/media/image41.png" ContentType="image/png"/>
  <Override PartName="/ppt/media/image16.jpeg" ContentType="image/jpeg"/>
  <Override PartName="/ppt/media/image36.png" ContentType="image/png"/>
  <Override PartName="/ppt/media/image1.png" ContentType="image/png"/>
  <Override PartName="/ppt/media/image38.png" ContentType="image/png"/>
  <Override PartName="/ppt/media/image19.jpeg" ContentType="image/jpeg"/>
  <Override PartName="/ppt/media/image20.jpeg" ContentType="image/jpeg"/>
  <Override PartName="/ppt/media/image37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39.png" ContentType="image/png"/>
  <Override PartName="/ppt/media/image30.gif" ContentType="image/gif"/>
  <Override PartName="/ppt/media/image4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6.png" ContentType="image/png"/>
  <Override PartName="/ppt/media/image21.png" ContentType="image/png"/>
  <Override PartName="/ppt/media/image14.jpeg" ContentType="image/jpeg"/>
  <Override PartName="/ppt/media/image31.png" ContentType="image/png"/>
  <Override PartName="/ppt/media/image15.jpeg" ContentType="image/jpeg"/>
  <Override PartName="/ppt/media/image29.gif" ContentType="image/gif"/>
  <Override PartName="/ppt/media/image17.jpeg" ContentType="image/jpeg"/>
  <Override PartName="/ppt/media/image28.png" ContentType="image/png"/>
  <Override PartName="/ppt/media/image3.jpeg" ContentType="image/jpeg"/>
  <Override PartName="/ppt/media/image18.jpeg" ContentType="image/jpeg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3d69b">
            <a:alpha val="84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gif"/><Relationship Id="rId7" Type="http://schemas.openxmlformats.org/officeDocument/2006/relationships/image" Target="../media/image30.gif"/><Relationship Id="rId8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gif"/><Relationship Id="rId15" Type="http://schemas.openxmlformats.org/officeDocument/2006/relationships/image" Target="../media/image45.gif"/><Relationship Id="rId16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image" Target="../media/image10.gif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 descr=""/>
          <p:cNvPicPr/>
          <p:nvPr/>
        </p:nvPicPr>
        <p:blipFill>
          <a:blip r:embed="rId1"/>
          <a:stretch/>
        </p:blipFill>
        <p:spPr>
          <a:xfrm>
            <a:off x="-169920" y="-27360"/>
            <a:ext cx="9288360" cy="688464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2126520" y="3717000"/>
            <a:ext cx="734148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Учитель: Ермакова Надежда Сергеевна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1691640" y="260640"/>
            <a:ext cx="7200000" cy="2015640"/>
          </a:xfrm>
          <a:prstGeom prst="roundRect">
            <a:avLst>
              <a:gd name="adj" fmla="val 43953"/>
            </a:avLst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3"/>
          <p:cNvSpPr/>
          <p:nvPr/>
        </p:nvSpPr>
        <p:spPr>
          <a:xfrm>
            <a:off x="1728000" y="476640"/>
            <a:ext cx="7061760" cy="173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Calibri"/>
              </a:rPr>
              <a:t>«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Рисование узора на  рукавичке»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3 класс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42" name="Picture 3" descr=""/>
          <p:cNvPicPr/>
          <p:nvPr/>
        </p:nvPicPr>
        <p:blipFill>
          <a:blip r:embed="rId2"/>
          <a:srcRect l="9983" t="0" r="73976" b="0"/>
          <a:stretch/>
        </p:blipFill>
        <p:spPr>
          <a:xfrm>
            <a:off x="755640" y="-27360"/>
            <a:ext cx="1492920" cy="6884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95640" y="404640"/>
            <a:ext cx="2375640" cy="316764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9" name="Picture 8" descr=""/>
          <p:cNvPicPr/>
          <p:nvPr/>
        </p:nvPicPr>
        <p:blipFill>
          <a:blip r:embed="rId1"/>
          <a:stretch/>
        </p:blipFill>
        <p:spPr>
          <a:xfrm>
            <a:off x="6732360" y="260640"/>
            <a:ext cx="2187000" cy="2853360"/>
          </a:xfrm>
          <a:prstGeom prst="rect">
            <a:avLst/>
          </a:prstGeom>
          <a:ln>
            <a:noFill/>
          </a:ln>
        </p:spPr>
      </p:pic>
      <p:pic>
        <p:nvPicPr>
          <p:cNvPr id="80" name="Picture 4" descr=""/>
          <p:cNvPicPr/>
          <p:nvPr/>
        </p:nvPicPr>
        <p:blipFill>
          <a:blip r:embed="rId2"/>
          <a:stretch/>
        </p:blipFill>
        <p:spPr>
          <a:xfrm rot="19833000">
            <a:off x="7090200" y="4563720"/>
            <a:ext cx="2391840" cy="1793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4" dur="indefinite" restart="never" nodeType="tmRoot">
          <p:childTnLst>
            <p:seq>
              <p:cTn id="65" dur="indefinite" nodeType="mainSeq">
                <p:childTnLst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path" presetID="63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07 3.7037E-006 L 0.33472 0.25185 E">
                                      <p:cBhvr>
                                        <p:cTn id="7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path" presetID="35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06 -4.81481E-006 L -0.33229 0.25394 E">
                                      <p:cBhvr>
                                        <p:cTn id="8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path" presetID="5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006 L -0.41406 -0.50625 E">
                                      <p:cBhvr>
                                        <p:cTn id="9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6" descr=""/>
          <p:cNvPicPr/>
          <p:nvPr/>
        </p:nvPicPr>
        <p:blipFill>
          <a:blip r:embed="rId1"/>
          <a:stretch/>
        </p:blipFill>
        <p:spPr>
          <a:xfrm>
            <a:off x="755640" y="527400"/>
            <a:ext cx="3769920" cy="5204880"/>
          </a:xfrm>
          <a:prstGeom prst="rect">
            <a:avLst/>
          </a:prstGeom>
          <a:ln>
            <a:noFill/>
          </a:ln>
        </p:spPr>
      </p:pic>
      <p:pic>
        <p:nvPicPr>
          <p:cNvPr id="82" name="Рисунок 11" descr=""/>
          <p:cNvPicPr/>
          <p:nvPr/>
        </p:nvPicPr>
        <p:blipFill>
          <a:blip r:embed="rId2"/>
          <a:stretch/>
        </p:blipFill>
        <p:spPr>
          <a:xfrm>
            <a:off x="4788000" y="548640"/>
            <a:ext cx="3769920" cy="5204880"/>
          </a:xfrm>
          <a:prstGeom prst="rect">
            <a:avLst/>
          </a:prstGeom>
          <a:ln>
            <a:noFill/>
          </a:ln>
        </p:spPr>
      </p:pic>
      <p:pic>
        <p:nvPicPr>
          <p:cNvPr id="83" name="Picture 8" descr=""/>
          <p:cNvPicPr/>
          <p:nvPr/>
        </p:nvPicPr>
        <p:blipFill>
          <a:blip r:embed="rId3"/>
          <a:stretch/>
        </p:blipFill>
        <p:spPr>
          <a:xfrm>
            <a:off x="1331640" y="1268640"/>
            <a:ext cx="2951640" cy="388764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1619640" y="1772640"/>
            <a:ext cx="431280" cy="4312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2"/>
          <p:cNvSpPr/>
          <p:nvPr/>
        </p:nvSpPr>
        <p:spPr>
          <a:xfrm>
            <a:off x="2123640" y="1772640"/>
            <a:ext cx="359280" cy="43128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2555640" y="1772640"/>
            <a:ext cx="431280" cy="4312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4"/>
          <p:cNvSpPr/>
          <p:nvPr/>
        </p:nvSpPr>
        <p:spPr>
          <a:xfrm>
            <a:off x="3132000" y="1772640"/>
            <a:ext cx="359280" cy="43128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5"/>
          <p:cNvSpPr/>
          <p:nvPr/>
        </p:nvSpPr>
        <p:spPr>
          <a:xfrm>
            <a:off x="1691640" y="2997000"/>
            <a:ext cx="1439280" cy="165564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8" descr=""/>
          <p:cNvPicPr/>
          <p:nvPr/>
        </p:nvPicPr>
        <p:blipFill>
          <a:blip r:embed="rId4"/>
          <a:stretch/>
        </p:blipFill>
        <p:spPr>
          <a:xfrm>
            <a:off x="5364000" y="1340640"/>
            <a:ext cx="2951640" cy="3887640"/>
          </a:xfrm>
          <a:prstGeom prst="rect">
            <a:avLst/>
          </a:prstGeom>
          <a:ln>
            <a:noFill/>
          </a:ln>
        </p:spPr>
      </p:pic>
      <p:sp>
        <p:nvSpPr>
          <p:cNvPr id="90" name="CustomShape 6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1" name="Picture 9" descr=""/>
          <p:cNvPicPr/>
          <p:nvPr/>
        </p:nvPicPr>
        <p:blipFill>
          <a:blip r:embed="rId5"/>
          <a:stretch/>
        </p:blipFill>
        <p:spPr>
          <a:xfrm>
            <a:off x="5292000" y="1268640"/>
            <a:ext cx="3135600" cy="4099680"/>
          </a:xfrm>
          <a:prstGeom prst="rect">
            <a:avLst/>
          </a:prstGeom>
          <a:ln>
            <a:noFill/>
          </a:ln>
        </p:spPr>
      </p:pic>
      <p:pic>
        <p:nvPicPr>
          <p:cNvPr id="92" name="Picture 2" descr=""/>
          <p:cNvPicPr/>
          <p:nvPr/>
        </p:nvPicPr>
        <p:blipFill>
          <a:blip r:embed="rId6"/>
          <a:stretch/>
        </p:blipFill>
        <p:spPr>
          <a:xfrm>
            <a:off x="-108360" y="5212440"/>
            <a:ext cx="1893600" cy="1644840"/>
          </a:xfrm>
          <a:prstGeom prst="rect">
            <a:avLst/>
          </a:prstGeom>
          <a:ln>
            <a:noFill/>
          </a:ln>
        </p:spPr>
      </p:pic>
      <p:pic>
        <p:nvPicPr>
          <p:cNvPr id="93" name="Picture 6" descr=""/>
          <p:cNvPicPr/>
          <p:nvPr/>
        </p:nvPicPr>
        <p:blipFill>
          <a:blip r:embed="rId7"/>
          <a:stretch/>
        </p:blipFill>
        <p:spPr>
          <a:xfrm>
            <a:off x="8100360" y="5589360"/>
            <a:ext cx="1152720" cy="1152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4" dur="indefinite" restart="never" nodeType="tmRoot">
          <p:childTnLst>
            <p:seq>
              <p:cTn id="95" dur="indefinite" nodeType="mainSeq">
                <p:childTnLst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6" descr=""/>
          <p:cNvPicPr/>
          <p:nvPr/>
        </p:nvPicPr>
        <p:blipFill>
          <a:blip r:embed="rId1"/>
          <a:stretch/>
        </p:blipFill>
        <p:spPr>
          <a:xfrm>
            <a:off x="755640" y="527400"/>
            <a:ext cx="3769920" cy="5204880"/>
          </a:xfrm>
          <a:prstGeom prst="rect">
            <a:avLst/>
          </a:prstGeom>
          <a:ln>
            <a:noFill/>
          </a:ln>
        </p:spPr>
      </p:pic>
      <p:pic>
        <p:nvPicPr>
          <p:cNvPr id="95" name="Рисунок 11" descr=""/>
          <p:cNvPicPr/>
          <p:nvPr/>
        </p:nvPicPr>
        <p:blipFill>
          <a:blip r:embed="rId2"/>
          <a:stretch/>
        </p:blipFill>
        <p:spPr>
          <a:xfrm>
            <a:off x="4788000" y="548640"/>
            <a:ext cx="3769920" cy="5204880"/>
          </a:xfrm>
          <a:prstGeom prst="rect">
            <a:avLst/>
          </a:prstGeom>
          <a:ln>
            <a:noFill/>
          </a:ln>
        </p:spPr>
      </p:pic>
      <p:pic>
        <p:nvPicPr>
          <p:cNvPr id="96" name="Picture 8" descr=""/>
          <p:cNvPicPr/>
          <p:nvPr/>
        </p:nvPicPr>
        <p:blipFill>
          <a:blip r:embed="rId3"/>
          <a:stretch/>
        </p:blipFill>
        <p:spPr>
          <a:xfrm>
            <a:off x="1331640" y="1268640"/>
            <a:ext cx="2951640" cy="3887640"/>
          </a:xfrm>
          <a:prstGeom prst="rect">
            <a:avLst/>
          </a:prstGeom>
          <a:ln>
            <a:noFill/>
          </a:ln>
        </p:spPr>
      </p:pic>
      <p:pic>
        <p:nvPicPr>
          <p:cNvPr id="97" name="Picture 8" descr=""/>
          <p:cNvPicPr/>
          <p:nvPr/>
        </p:nvPicPr>
        <p:blipFill>
          <a:blip r:embed="rId4"/>
          <a:stretch/>
        </p:blipFill>
        <p:spPr>
          <a:xfrm>
            <a:off x="5364000" y="1340640"/>
            <a:ext cx="2951640" cy="388764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9" name="Picture 2" descr=""/>
          <p:cNvPicPr/>
          <p:nvPr/>
        </p:nvPicPr>
        <p:blipFill>
          <a:blip r:embed="rId5"/>
          <a:stretch/>
        </p:blipFill>
        <p:spPr>
          <a:xfrm>
            <a:off x="3492000" y="3501000"/>
            <a:ext cx="602280" cy="602280"/>
          </a:xfrm>
          <a:prstGeom prst="rect">
            <a:avLst/>
          </a:prstGeom>
          <a:ln>
            <a:noFill/>
          </a:ln>
        </p:spPr>
      </p:pic>
      <p:pic>
        <p:nvPicPr>
          <p:cNvPr id="100" name="Picture 2" descr=""/>
          <p:cNvPicPr/>
          <p:nvPr/>
        </p:nvPicPr>
        <p:blipFill>
          <a:blip r:embed="rId6"/>
          <a:stretch/>
        </p:blipFill>
        <p:spPr>
          <a:xfrm>
            <a:off x="1547640" y="1628640"/>
            <a:ext cx="610920" cy="610920"/>
          </a:xfrm>
          <a:prstGeom prst="rect">
            <a:avLst/>
          </a:prstGeom>
          <a:ln>
            <a:noFill/>
          </a:ln>
        </p:spPr>
      </p:pic>
      <p:pic>
        <p:nvPicPr>
          <p:cNvPr id="101" name="Picture 2" descr=""/>
          <p:cNvPicPr/>
          <p:nvPr/>
        </p:nvPicPr>
        <p:blipFill>
          <a:blip r:embed="rId7"/>
          <a:stretch/>
        </p:blipFill>
        <p:spPr>
          <a:xfrm>
            <a:off x="2880360" y="1628640"/>
            <a:ext cx="610920" cy="610920"/>
          </a:xfrm>
          <a:prstGeom prst="rect">
            <a:avLst/>
          </a:prstGeom>
          <a:ln>
            <a:noFill/>
          </a:ln>
        </p:spPr>
      </p:pic>
      <p:pic>
        <p:nvPicPr>
          <p:cNvPr id="102" name="Picture 4" descr=""/>
          <p:cNvPicPr/>
          <p:nvPr/>
        </p:nvPicPr>
        <p:blipFill>
          <a:blip r:embed="rId8"/>
          <a:stretch/>
        </p:blipFill>
        <p:spPr>
          <a:xfrm>
            <a:off x="2195640" y="1628640"/>
            <a:ext cx="606960" cy="578520"/>
          </a:xfrm>
          <a:prstGeom prst="rect">
            <a:avLst/>
          </a:prstGeom>
          <a:ln>
            <a:noFill/>
          </a:ln>
        </p:spPr>
      </p:pic>
      <p:pic>
        <p:nvPicPr>
          <p:cNvPr id="103" name="Picture 4" descr=""/>
          <p:cNvPicPr/>
          <p:nvPr/>
        </p:nvPicPr>
        <p:blipFill>
          <a:blip r:embed="rId9"/>
          <a:stretch/>
        </p:blipFill>
        <p:spPr>
          <a:xfrm rot="462600">
            <a:off x="1840320" y="3293640"/>
            <a:ext cx="1286640" cy="1226520"/>
          </a:xfrm>
          <a:prstGeom prst="rect">
            <a:avLst/>
          </a:prstGeom>
          <a:ln>
            <a:noFill/>
          </a:ln>
        </p:spPr>
      </p:pic>
      <p:pic>
        <p:nvPicPr>
          <p:cNvPr id="104" name="Picture 8" descr=""/>
          <p:cNvPicPr/>
          <p:nvPr/>
        </p:nvPicPr>
        <p:blipFill>
          <a:blip r:embed="rId10"/>
          <a:stretch/>
        </p:blipFill>
        <p:spPr>
          <a:xfrm>
            <a:off x="5652000" y="3069000"/>
            <a:ext cx="1912680" cy="1511280"/>
          </a:xfrm>
          <a:prstGeom prst="rect">
            <a:avLst/>
          </a:prstGeom>
          <a:ln>
            <a:noFill/>
          </a:ln>
        </p:spPr>
      </p:pic>
      <p:pic>
        <p:nvPicPr>
          <p:cNvPr id="105" name="Picture 8" descr=""/>
          <p:cNvPicPr/>
          <p:nvPr/>
        </p:nvPicPr>
        <p:blipFill>
          <a:blip r:embed="rId11"/>
          <a:stretch/>
        </p:blipFill>
        <p:spPr>
          <a:xfrm>
            <a:off x="5652000" y="1700640"/>
            <a:ext cx="637200" cy="503280"/>
          </a:xfrm>
          <a:prstGeom prst="rect">
            <a:avLst/>
          </a:prstGeom>
          <a:ln>
            <a:noFill/>
          </a:ln>
        </p:spPr>
      </p:pic>
      <p:pic>
        <p:nvPicPr>
          <p:cNvPr id="106" name="Picture 8" descr=""/>
          <p:cNvPicPr/>
          <p:nvPr/>
        </p:nvPicPr>
        <p:blipFill>
          <a:blip r:embed="rId12"/>
          <a:stretch/>
        </p:blipFill>
        <p:spPr>
          <a:xfrm>
            <a:off x="6300360" y="1700640"/>
            <a:ext cx="637200" cy="503280"/>
          </a:xfrm>
          <a:prstGeom prst="rect">
            <a:avLst/>
          </a:prstGeom>
          <a:ln>
            <a:noFill/>
          </a:ln>
        </p:spPr>
      </p:pic>
      <p:pic>
        <p:nvPicPr>
          <p:cNvPr id="107" name="Picture 8" descr=""/>
          <p:cNvPicPr/>
          <p:nvPr/>
        </p:nvPicPr>
        <p:blipFill>
          <a:blip r:embed="rId13"/>
          <a:stretch/>
        </p:blipFill>
        <p:spPr>
          <a:xfrm>
            <a:off x="6876360" y="1700640"/>
            <a:ext cx="637200" cy="503280"/>
          </a:xfrm>
          <a:prstGeom prst="rect">
            <a:avLst/>
          </a:prstGeom>
          <a:ln>
            <a:noFill/>
          </a:ln>
        </p:spPr>
      </p:pic>
      <p:pic>
        <p:nvPicPr>
          <p:cNvPr id="108" name="Picture 2" descr=""/>
          <p:cNvPicPr/>
          <p:nvPr/>
        </p:nvPicPr>
        <p:blipFill>
          <a:blip r:embed="rId14"/>
          <a:stretch/>
        </p:blipFill>
        <p:spPr>
          <a:xfrm>
            <a:off x="7163640" y="5157360"/>
            <a:ext cx="1893600" cy="1644840"/>
          </a:xfrm>
          <a:prstGeom prst="rect">
            <a:avLst/>
          </a:prstGeom>
          <a:ln>
            <a:noFill/>
          </a:ln>
        </p:spPr>
      </p:pic>
      <p:pic>
        <p:nvPicPr>
          <p:cNvPr id="109" name="Picture 6" descr=""/>
          <p:cNvPicPr/>
          <p:nvPr/>
        </p:nvPicPr>
        <p:blipFill>
          <a:blip r:embed="rId15"/>
          <a:stretch/>
        </p:blipFill>
        <p:spPr>
          <a:xfrm>
            <a:off x="107640" y="5517360"/>
            <a:ext cx="1152720" cy="1152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5" dur="indefinite" restart="never" nodeType="tmRoot">
          <p:childTnLst>
            <p:seq>
              <p:cTn id="136" dur="indefinite" nodeType="mainSeq"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5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5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6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195640" y="1052640"/>
            <a:ext cx="5040000" cy="398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Физкультминутка: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 дворе мороз и ветер, 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Во дворе гуляют дети.      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Ручки, ручки согревают, 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Ручки, ручки потирают,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Чтоб не зябли наши ножки,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Мы потопаем немножко: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Топ – топ – топ.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79640" y="188640"/>
            <a:ext cx="8784360" cy="6552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2" descr=""/>
          <p:cNvPicPr/>
          <p:nvPr/>
        </p:nvPicPr>
        <p:blipFill>
          <a:blip r:embed="rId1"/>
          <a:stretch/>
        </p:blipFill>
        <p:spPr>
          <a:xfrm rot="10962600">
            <a:off x="325800" y="1971720"/>
            <a:ext cx="2368080" cy="3161520"/>
          </a:xfrm>
          <a:prstGeom prst="rect">
            <a:avLst/>
          </a:prstGeom>
          <a:ln>
            <a:noFill/>
          </a:ln>
        </p:spPr>
      </p:pic>
      <p:pic>
        <p:nvPicPr>
          <p:cNvPr id="45" name="Picture 6" descr=""/>
          <p:cNvPicPr/>
          <p:nvPr/>
        </p:nvPicPr>
        <p:blipFill>
          <a:blip r:embed="rId2"/>
          <a:stretch/>
        </p:blipFill>
        <p:spPr>
          <a:xfrm>
            <a:off x="4428000" y="3069000"/>
            <a:ext cx="2028240" cy="2123280"/>
          </a:xfrm>
          <a:prstGeom prst="rect">
            <a:avLst/>
          </a:prstGeom>
          <a:ln>
            <a:noFill/>
          </a:ln>
        </p:spPr>
      </p:pic>
      <p:pic>
        <p:nvPicPr>
          <p:cNvPr id="46" name="Picture 8" descr=""/>
          <p:cNvPicPr/>
          <p:nvPr/>
        </p:nvPicPr>
        <p:blipFill>
          <a:blip r:embed="rId3"/>
          <a:stretch/>
        </p:blipFill>
        <p:spPr>
          <a:xfrm>
            <a:off x="6444360" y="2853000"/>
            <a:ext cx="2313360" cy="2313360"/>
          </a:xfrm>
          <a:prstGeom prst="rect">
            <a:avLst/>
          </a:prstGeom>
          <a:ln>
            <a:noFill/>
          </a:ln>
        </p:spPr>
      </p:pic>
      <p:pic>
        <p:nvPicPr>
          <p:cNvPr id="47" name="Picture 10" descr=""/>
          <p:cNvPicPr/>
          <p:nvPr/>
        </p:nvPicPr>
        <p:blipFill>
          <a:blip r:embed="rId4"/>
          <a:stretch/>
        </p:blipFill>
        <p:spPr>
          <a:xfrm rot="18126600">
            <a:off x="2369160" y="4373280"/>
            <a:ext cx="3809160" cy="2856600"/>
          </a:xfrm>
          <a:prstGeom prst="rect">
            <a:avLst/>
          </a:prstGeom>
          <a:ln>
            <a:noFill/>
          </a:ln>
        </p:spPr>
      </p:pic>
      <p:pic>
        <p:nvPicPr>
          <p:cNvPr id="48" name="Picture 12" descr=""/>
          <p:cNvPicPr/>
          <p:nvPr/>
        </p:nvPicPr>
        <p:blipFill>
          <a:blip r:embed="rId5"/>
          <a:srcRect l="10471" t="23306" r="12959" b="20393"/>
          <a:stretch/>
        </p:blipFill>
        <p:spPr>
          <a:xfrm>
            <a:off x="5292000" y="4941000"/>
            <a:ext cx="2005200" cy="1474200"/>
          </a:xfrm>
          <a:prstGeom prst="rect">
            <a:avLst/>
          </a:prstGeom>
          <a:ln>
            <a:noFill/>
          </a:ln>
        </p:spPr>
      </p:pic>
      <p:sp>
        <p:nvSpPr>
          <p:cNvPr id="49" name="CustomShape 2"/>
          <p:cNvSpPr/>
          <p:nvPr/>
        </p:nvSpPr>
        <p:spPr>
          <a:xfrm>
            <a:off x="2267640" y="260640"/>
            <a:ext cx="4571280" cy="65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Альбомный лист, 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50" name="Рисунок 8" descr=""/>
          <p:cNvPicPr/>
          <p:nvPr/>
        </p:nvPicPr>
        <p:blipFill>
          <a:blip r:embed="rId6"/>
          <a:stretch/>
        </p:blipFill>
        <p:spPr>
          <a:xfrm>
            <a:off x="2988000" y="2853000"/>
            <a:ext cx="2460240" cy="2454840"/>
          </a:xfrm>
          <a:prstGeom prst="rect">
            <a:avLst/>
          </a:prstGeom>
          <a:ln>
            <a:noFill/>
          </a:ln>
        </p:spPr>
      </p:pic>
      <p:sp>
        <p:nvSpPr>
          <p:cNvPr id="51" name="CustomShape 3"/>
          <p:cNvSpPr/>
          <p:nvPr/>
        </p:nvSpPr>
        <p:spPr>
          <a:xfrm>
            <a:off x="1115640" y="620640"/>
            <a:ext cx="4571280" cy="65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краски,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2" name="CustomShape 4"/>
          <p:cNvSpPr/>
          <p:nvPr/>
        </p:nvSpPr>
        <p:spPr>
          <a:xfrm>
            <a:off x="2555640" y="620640"/>
            <a:ext cx="4571280" cy="65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кисти,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3" name="CustomShape 5"/>
          <p:cNvSpPr/>
          <p:nvPr/>
        </p:nvSpPr>
        <p:spPr>
          <a:xfrm>
            <a:off x="3708000" y="620640"/>
            <a:ext cx="4571280" cy="65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воду,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4" name="CustomShape 6"/>
          <p:cNvSpPr/>
          <p:nvPr/>
        </p:nvSpPr>
        <p:spPr>
          <a:xfrm>
            <a:off x="2195640" y="980640"/>
            <a:ext cx="4571280" cy="65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простой карандаш,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5" name="CustomShape 7"/>
          <p:cNvSpPr/>
          <p:nvPr/>
        </p:nvSpPr>
        <p:spPr>
          <a:xfrm>
            <a:off x="3787920" y="1340640"/>
            <a:ext cx="156600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ластик.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179640" y="116640"/>
            <a:ext cx="8784360" cy="6552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CustomShape 2"/>
          <p:cNvSpPr/>
          <p:nvPr/>
        </p:nvSpPr>
        <p:spPr>
          <a:xfrm>
            <a:off x="2051640" y="260640"/>
            <a:ext cx="4571280" cy="261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Чтоб не мерзнуть,</a:t>
            </a:r>
            <a:br/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Пять ребят</a:t>
            </a:r>
            <a:br/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 печке вязаной</a:t>
            </a:r>
            <a:br/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Сидят. 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58" name="CustomShape 3"/>
          <p:cNvSpPr/>
          <p:nvPr/>
        </p:nvSpPr>
        <p:spPr>
          <a:xfrm>
            <a:off x="2123640" y="2853000"/>
            <a:ext cx="4817520" cy="72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b="1" lang="ru-RU" sz="36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Варежки.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59" name="Picture 4" descr=""/>
          <p:cNvPicPr/>
          <p:nvPr/>
        </p:nvPicPr>
        <p:blipFill>
          <a:blip r:embed="rId1"/>
          <a:stretch/>
        </p:blipFill>
        <p:spPr>
          <a:xfrm rot="21030000">
            <a:off x="2542680" y="3623760"/>
            <a:ext cx="1754640" cy="2904840"/>
          </a:xfrm>
          <a:prstGeom prst="rect">
            <a:avLst/>
          </a:prstGeom>
          <a:ln>
            <a:noFill/>
          </a:ln>
        </p:spPr>
      </p:pic>
      <p:pic>
        <p:nvPicPr>
          <p:cNvPr id="60" name="Picture 4" descr=""/>
          <p:cNvPicPr/>
          <p:nvPr/>
        </p:nvPicPr>
        <p:blipFill>
          <a:blip r:embed="rId2"/>
          <a:stretch/>
        </p:blipFill>
        <p:spPr>
          <a:xfrm flipH="1" rot="570000">
            <a:off x="4451040" y="3487680"/>
            <a:ext cx="1841040" cy="3047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179640" y="116640"/>
            <a:ext cx="8784360" cy="6552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2" name="Picture 8" descr=""/>
          <p:cNvPicPr/>
          <p:nvPr/>
        </p:nvPicPr>
        <p:blipFill>
          <a:blip r:embed="rId1"/>
          <a:stretch/>
        </p:blipFill>
        <p:spPr>
          <a:xfrm>
            <a:off x="1331640" y="404640"/>
            <a:ext cx="6408000" cy="596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179640" y="116640"/>
            <a:ext cx="8784360" cy="6552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4" name="Picture 2" descr=""/>
          <p:cNvPicPr/>
          <p:nvPr/>
        </p:nvPicPr>
        <p:blipFill>
          <a:blip r:embed="rId1"/>
          <a:srcRect l="0" t="13821" r="0" b="3843"/>
          <a:stretch/>
        </p:blipFill>
        <p:spPr>
          <a:xfrm>
            <a:off x="1691640" y="332640"/>
            <a:ext cx="5571360" cy="592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179640" y="116640"/>
            <a:ext cx="8784360" cy="6552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6" name="Рисунок 1" descr=""/>
          <p:cNvPicPr/>
          <p:nvPr/>
        </p:nvPicPr>
        <p:blipFill>
          <a:blip r:embed="rId1"/>
          <a:stretch/>
        </p:blipFill>
        <p:spPr>
          <a:xfrm>
            <a:off x="755640" y="548640"/>
            <a:ext cx="7704000" cy="597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179640" y="116640"/>
            <a:ext cx="8784360" cy="6552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" name="CustomShape 2"/>
          <p:cNvSpPr/>
          <p:nvPr/>
        </p:nvSpPr>
        <p:spPr>
          <a:xfrm>
            <a:off x="4860000" y="3645000"/>
            <a:ext cx="3259440" cy="218052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9" name="CustomShape 3"/>
          <p:cNvSpPr/>
          <p:nvPr/>
        </p:nvSpPr>
        <p:spPr>
          <a:xfrm>
            <a:off x="1115640" y="3645000"/>
            <a:ext cx="2930400" cy="23036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2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70" name="CustomShape 4"/>
          <p:cNvSpPr/>
          <p:nvPr/>
        </p:nvSpPr>
        <p:spPr>
          <a:xfrm>
            <a:off x="1115640" y="620640"/>
            <a:ext cx="3069000" cy="20433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3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71" name="CustomShape 5"/>
          <p:cNvSpPr/>
          <p:nvPr/>
        </p:nvSpPr>
        <p:spPr>
          <a:xfrm>
            <a:off x="4716000" y="764640"/>
            <a:ext cx="3697920" cy="20876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4"/>
            <a:stretch>
              <a:fillRect/>
            </a:stretch>
          </a:blipFill>
          <a:ln w="88920">
            <a:solidFill>
              <a:srgbClr val="ffffff"/>
            </a:solidFill>
            <a:miter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79640" y="116640"/>
            <a:ext cx="8784360" cy="6552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3" name="Picture 2" descr=""/>
          <p:cNvPicPr/>
          <p:nvPr/>
        </p:nvPicPr>
        <p:blipFill>
          <a:blip r:embed="rId1"/>
          <a:stretch/>
        </p:blipFill>
        <p:spPr>
          <a:xfrm>
            <a:off x="467640" y="332640"/>
            <a:ext cx="4175640" cy="4687200"/>
          </a:xfrm>
          <a:prstGeom prst="rect">
            <a:avLst/>
          </a:prstGeom>
          <a:ln>
            <a:noFill/>
          </a:ln>
        </p:spPr>
      </p:pic>
      <p:pic>
        <p:nvPicPr>
          <p:cNvPr id="74" name="Picture 6" descr=""/>
          <p:cNvPicPr/>
          <p:nvPr/>
        </p:nvPicPr>
        <p:blipFill>
          <a:blip r:embed="rId2"/>
          <a:stretch/>
        </p:blipFill>
        <p:spPr>
          <a:xfrm>
            <a:off x="4932000" y="332640"/>
            <a:ext cx="3556440" cy="5677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179640" y="116640"/>
            <a:ext cx="8784360" cy="6552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6" name="Picture 2" descr=""/>
          <p:cNvPicPr/>
          <p:nvPr/>
        </p:nvPicPr>
        <p:blipFill>
          <a:blip r:embed="rId1"/>
          <a:stretch/>
        </p:blipFill>
        <p:spPr>
          <a:xfrm>
            <a:off x="4860000" y="548640"/>
            <a:ext cx="3783960" cy="51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" name="Picture 4" descr=""/>
          <p:cNvPicPr/>
          <p:nvPr/>
        </p:nvPicPr>
        <p:blipFill>
          <a:blip r:embed="rId2"/>
          <a:stretch/>
        </p:blipFill>
        <p:spPr>
          <a:xfrm>
            <a:off x="685440" y="476640"/>
            <a:ext cx="3525840" cy="529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Application>LibreOffice/6.2.7.1$Linux_X86_64 LibreOffice_project/20$Build-1</Application>
  <Words>46</Words>
  <Paragraphs>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2017-01-31T09:00:02Z</dcterms:created>
  <dc:creator>nadia</dc:creator>
  <dc:description/>
  <dc:language>ru-RU</dc:language>
  <cp:lastModifiedBy/>
  <dcterms:modified xsi:type="dcterms:W3CDTF">2019-11-19T12:10:22Z</dcterms:modified>
  <cp:revision>32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15</vt:i4>
  </property>
</Properties>
</file>