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77" r:id="rId5"/>
    <p:sldId id="270" r:id="rId6"/>
    <p:sldId id="271" r:id="rId7"/>
    <p:sldId id="273" r:id="rId8"/>
    <p:sldId id="272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4D6C68-ED1D-4931-8F88-CC6C8AE93FD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A2D47D-2C86-4265-86A2-89B3D9C11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ГБОУ школа 1286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Дошкольное Отделение «Солнышко»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Садовые ягоды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азные ягод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413779" cy="4696819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43636" y="6500834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Тесля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АРБУЗ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арб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80920" cy="5256584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здесь ягоды?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разные ягод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14356"/>
            <a:ext cx="8784976" cy="5815900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КЛУБНИКА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луб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24936" cy="5301208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МАЛИНА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м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42985"/>
            <a:ext cx="8352928" cy="5143536"/>
          </a:xfrm>
          <a:prstGeom prst="wedgeEllipseCallou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0004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ВИШНЯ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w-dog.ru/wallpapers/11/19/512151409185380/vishnya-chereshnya-yagoda-listik-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" y="1128723"/>
            <a:ext cx="7620000" cy="532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ЧЕРЕШНЯ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череш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36904" cy="5400600"/>
          </a:xfrm>
          <a:prstGeom prst="flowChartDisplay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КРЫЖОВНИК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рыжов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24936" cy="54726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74638"/>
            <a:ext cx="62865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СМОРОДИНА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расная смород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855" y="586075"/>
            <a:ext cx="3286116" cy="4157072"/>
          </a:xfrm>
          <a:prstGeom prst="rect">
            <a:avLst/>
          </a:prstGeom>
        </p:spPr>
      </p:pic>
      <p:pic>
        <p:nvPicPr>
          <p:cNvPr id="4" name="Рисунок 3" descr="черная смород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890" y="2071678"/>
            <a:ext cx="3571900" cy="3970188"/>
          </a:xfrm>
          <a:prstGeom prst="rect">
            <a:avLst/>
          </a:prstGeom>
        </p:spPr>
      </p:pic>
      <p:pic>
        <p:nvPicPr>
          <p:cNvPr id="1026" name="Picture 2" descr="http://allergiyainfo.ru/wp-content/uploads/2016/07/allergiya-na-smorodinu2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" y="2492896"/>
            <a:ext cx="317096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ВИНОГРАД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белый виногр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929058" cy="4608512"/>
          </a:xfrm>
          <a:prstGeom prst="round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Рисунок 3" descr="черный виногр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471" y="1928802"/>
            <a:ext cx="4609685" cy="4158208"/>
          </a:xfrm>
          <a:prstGeom prst="round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ОБЛЕПИХА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облепи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12968" cy="5230934"/>
          </a:xfrm>
          <a:prstGeom prst="snip2Diag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21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ГБОУ школа 1286 Дошкольное Отделение «Солнышко» Садовые ягоды </vt:lpstr>
      <vt:lpstr>КЛУБНИКА</vt:lpstr>
      <vt:lpstr>МАЛИНА</vt:lpstr>
      <vt:lpstr>Презентация PowerPoint</vt:lpstr>
      <vt:lpstr>ЧЕРЕШНЯ</vt:lpstr>
      <vt:lpstr>КРЫЖОВНИК</vt:lpstr>
      <vt:lpstr>СМОРОДИНА</vt:lpstr>
      <vt:lpstr>ВИНОГРАД</vt:lpstr>
      <vt:lpstr>ОБЛЕПИХА</vt:lpstr>
      <vt:lpstr>АРБУЗ</vt:lpstr>
      <vt:lpstr>Какие здесь ягоды?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и  ягоды.</dc:title>
  <dc:creator>user</dc:creator>
  <cp:lastModifiedBy>user</cp:lastModifiedBy>
  <cp:revision>24</cp:revision>
  <dcterms:created xsi:type="dcterms:W3CDTF">2014-09-11T07:08:46Z</dcterms:created>
  <dcterms:modified xsi:type="dcterms:W3CDTF">2018-01-24T15:04:03Z</dcterms:modified>
</cp:coreProperties>
</file>