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75" d="100"/>
          <a:sy n="175" d="100"/>
        </p:scale>
        <p:origin x="64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3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7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8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0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3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9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5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4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170D-8A07-4969-8FBB-D2E106B04DF9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6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nomiya.fedcdo.ru/wp-content/themes/astronomiya/video/tayny_zvezdnogo_neba_zemlyashka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7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1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7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9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8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8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38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2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6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3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1787611" y="2677297"/>
            <a:ext cx="2286000" cy="300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9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1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Анна Марченко</cp:lastModifiedBy>
  <cp:revision>5</cp:revision>
  <dcterms:created xsi:type="dcterms:W3CDTF">2021-08-20T11:38:36Z</dcterms:created>
  <dcterms:modified xsi:type="dcterms:W3CDTF">2021-10-17T17:47:05Z</dcterms:modified>
</cp:coreProperties>
</file>