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11.01.2022</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11.01.2022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11.01.2022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11.01.2022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11.01.2022</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Творчество А. С. Пушкина.</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3429000"/>
            <a:ext cx="424847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92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13"/>
          </p:nvPr>
        </p:nvSpPr>
        <p:spPr>
          <a:xfrm>
            <a:off x="1371600" y="1196752"/>
            <a:ext cx="3124200" cy="4365848"/>
          </a:xfrm>
        </p:spPr>
        <p:txBody>
          <a:bodyPr>
            <a:normAutofit fontScale="85000" lnSpcReduction="10000"/>
          </a:bodyPr>
          <a:lstStyle/>
          <a:p>
            <a:r>
              <a:rPr lang="ru-RU" dirty="0"/>
              <a:t>Евгений Онегин Роман «Евгений Онегин» занимает центральное место в творчестве Пушкина. Это его самое крупное художественное произведение, самое богатое содержанием, самое популярное, оказавшее наиболее сильное влияние на судьбу всей русской литературы. Пушкин работал над своим романом около восьми лет. Это были годы полной творческой зрелости поэта</a:t>
            </a:r>
          </a:p>
        </p:txBody>
      </p:sp>
      <p:sp>
        <p:nvSpPr>
          <p:cNvPr id="7" name="Объект 6"/>
          <p:cNvSpPr>
            <a:spLocks noGrp="1"/>
          </p:cNvSpPr>
          <p:nvPr>
            <p:ph sz="quarter" idx="14"/>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340768"/>
            <a:ext cx="3524250" cy="42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092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lnSpcReduction="10000"/>
          </a:bodyPr>
          <a:lstStyle/>
          <a:p>
            <a:r>
              <a:rPr lang="ru-RU" dirty="0"/>
              <a:t>Русские поэты и писатели о Пушкине </a:t>
            </a:r>
            <a:endParaRPr lang="ru-RU" dirty="0" smtClean="0"/>
          </a:p>
          <a:p>
            <a:r>
              <a:rPr lang="ru-RU" dirty="0" smtClean="0"/>
              <a:t>Мы </a:t>
            </a:r>
            <a:r>
              <a:rPr lang="ru-RU" dirty="0"/>
              <a:t>чтить тебя привыкли с детских лет, И дорог нам твой образ благородный; Ты рано смолк; но в памяти народной Ты не умрёшь, возлюбленный поэт А. Плещеев» … Пушкин — наше всё: Пушкин представитель всего нашего душевного, особенного… А. </a:t>
            </a:r>
            <a:r>
              <a:rPr lang="ru-RU" dirty="0" smtClean="0"/>
              <a:t>Григорьев</a:t>
            </a:r>
          </a:p>
          <a:p>
            <a:r>
              <a:rPr lang="ru-RU" dirty="0" smtClean="0"/>
              <a:t>Пока </a:t>
            </a:r>
            <a:r>
              <a:rPr lang="ru-RU" dirty="0"/>
              <a:t>в России Пушкин длится, Метелям не задуть свечу. </a:t>
            </a:r>
            <a:endParaRPr lang="ru-RU" dirty="0"/>
          </a:p>
        </p:txBody>
      </p:sp>
    </p:spTree>
    <p:extLst>
      <p:ext uri="{BB962C8B-B14F-4D97-AF65-F5344CB8AC3E}">
        <p14:creationId xmlns:p14="http://schemas.microsoft.com/office/powerpoint/2010/main" val="5126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quarter" idx="13"/>
          </p:nvPr>
        </p:nvSpPr>
        <p:spPr>
          <a:xfrm>
            <a:off x="1371600" y="1340768"/>
            <a:ext cx="3124200" cy="4221832"/>
          </a:xfrm>
        </p:spPr>
        <p:txBody>
          <a:bodyPr>
            <a:normAutofit fontScale="70000" lnSpcReduction="20000"/>
          </a:bodyPr>
          <a:lstStyle/>
          <a:p>
            <a:r>
              <a:rPr lang="ru-RU" dirty="0"/>
              <a:t>Творческое наследие А.С. Пушкина весьма значительно. Его талант не знал границ. Автору были подвластны любые жанры и формы, стили и направления в литературе и словесном искусстве. Пушкин пробовал себя во всем. И во всем достигал успеха. Его произведения пользовались </a:t>
            </a:r>
            <a:r>
              <a:rPr lang="ru-RU" dirty="0" smtClean="0"/>
              <a:t>популярностью </a:t>
            </a:r>
            <a:r>
              <a:rPr lang="ru-RU" dirty="0"/>
              <a:t>у современников, стихи и поэмы читали </a:t>
            </a:r>
            <a:r>
              <a:rPr lang="ru-RU" dirty="0" smtClean="0"/>
              <a:t> в литературных обществах и </a:t>
            </a:r>
            <a:r>
              <a:rPr lang="ru-RU" dirty="0"/>
              <a:t>на светских мероприятиях. Не было человека, что бы не слышал стихов Пушкина или ничего не знал о судьбе самого поэта.</a:t>
            </a:r>
            <a:endParaRPr lang="ru-RU" dirty="0"/>
          </a:p>
        </p:txBody>
      </p:sp>
      <p:sp>
        <p:nvSpPr>
          <p:cNvPr id="8" name="Объект 7"/>
          <p:cNvSpPr>
            <a:spLocks noGrp="1"/>
          </p:cNvSpPr>
          <p:nvPr>
            <p:ph sz="quarter" idx="14"/>
          </p:nvPr>
        </p:nvSpPr>
        <p:spPr/>
        <p:txBody>
          <a:bodyPr/>
          <a:lstStyle/>
          <a:p>
            <a:pPr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784"/>
            <a:ext cx="345638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513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043608" y="1052736"/>
            <a:ext cx="3452192" cy="4608512"/>
          </a:xfrm>
        </p:spPr>
        <p:txBody>
          <a:bodyPr>
            <a:normAutofit fontScale="62500" lnSpcReduction="20000"/>
          </a:bodyPr>
          <a:lstStyle/>
          <a:p>
            <a:r>
              <a:rPr lang="ru-RU" dirty="0"/>
              <a:t>Все творчество Пушкина состоит из произведений различных тематик. Большую его часть составляют</a:t>
            </a:r>
            <a:r>
              <a:rPr lang="ru-RU" dirty="0" smtClean="0"/>
              <a:t>,, </a:t>
            </a:r>
            <a:r>
              <a:rPr lang="ru-RU" dirty="0"/>
              <a:t>стихи</a:t>
            </a:r>
            <a:r>
              <a:rPr lang="ru-RU" dirty="0" smtClean="0"/>
              <a:t>.. </a:t>
            </a:r>
            <a:r>
              <a:rPr lang="ru-RU" dirty="0"/>
              <a:t>Именно в поэзии отражается его настроение и мысли, творческие порывы и поиски новых образов и мотивов. Лирика поэта настолько разнообразна и богата, что в ней можно найти классические образцы произведений. Настроение в поэзии Пушкина непосредственно связано с его жизнью и переживаниями в определенный момент. Вольнодумная петербургская пора со смелыми и либеральными стихами сменяется годами ссылки, а соответственно и поэзия этой поры меняет свою направленность. В это время в Пушкине сталкиваются идеалы, он испытывает разочарования, стремится найти успокоения в путешествиях и красотах горного края, но депрессивность проходит только в Михайловском.</a:t>
            </a:r>
          </a:p>
        </p:txBody>
      </p:sp>
      <p:sp>
        <p:nvSpPr>
          <p:cNvPr id="6" name="Объект 5"/>
          <p:cNvSpPr>
            <a:spLocks noGrp="1"/>
          </p:cNvSpPr>
          <p:nvPr>
            <p:ph sz="quarter" idx="14"/>
          </p:nvPr>
        </p:nvSpPr>
        <p:spPr>
          <a:xfrm>
            <a:off x="4648200" y="1268760"/>
            <a:ext cx="3308176" cy="4293840"/>
          </a:xfrm>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9" y="1196752"/>
            <a:ext cx="3528392" cy="433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75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043608" y="1196752"/>
            <a:ext cx="3452192" cy="4365848"/>
          </a:xfrm>
        </p:spPr>
        <p:txBody>
          <a:bodyPr>
            <a:normAutofit fontScale="85000" lnSpcReduction="10000"/>
          </a:bodyPr>
          <a:lstStyle/>
          <a:p>
            <a:r>
              <a:rPr lang="ru-RU" dirty="0"/>
              <a:t>Первый период творчества Пушкина (1813-1817) связан с пребыванием Пушкина в Лицее. Написано около двухсот лирических стихотворений различных жанров. Первое печатное, </a:t>
            </a:r>
            <a:r>
              <a:rPr lang="ru-RU" dirty="0" smtClean="0"/>
              <a:t>стихотворение </a:t>
            </a:r>
            <a:r>
              <a:rPr lang="ru-RU" dirty="0"/>
              <a:t>«К другу стихотворцу» (1814). Имя поэта впервые появится под «Воспоминаниями в Царском Селе». Ориентация на поэтическую традицию Жуковского и Батюшкова — особенность ранней лирики Пушкина.</a:t>
            </a:r>
          </a:p>
        </p:txBody>
      </p:sp>
      <p:sp>
        <p:nvSpPr>
          <p:cNvPr id="6" name="Объект 5"/>
          <p:cNvSpPr>
            <a:spLocks noGrp="1"/>
          </p:cNvSpPr>
          <p:nvPr>
            <p:ph sz="quarter" idx="14"/>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596" y="1124744"/>
            <a:ext cx="3744416" cy="426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972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1"/>
          <p:cNvSpPr>
            <a:spLocks noGrp="1"/>
          </p:cNvSpPr>
          <p:nvPr>
            <p:ph sz="quarter" idx="13"/>
          </p:nvPr>
        </p:nvSpPr>
        <p:spPr>
          <a:xfrm>
            <a:off x="1043608" y="1124744"/>
            <a:ext cx="3412232" cy="4509864"/>
          </a:xfrm>
        </p:spPr>
        <p:txBody>
          <a:bodyPr>
            <a:noAutofit/>
          </a:bodyPr>
          <a:lstStyle/>
          <a:p>
            <a:r>
              <a:rPr lang="ru-RU" sz="1100" dirty="0"/>
              <a:t>Второй период творчества — петербургский — 1817 — весна 1820 г. Новаторство Пушкина, поиски новых художественных решений особенно проявляются в политической лирике. Идеал свободы создается разными поэтическими средствами в оде («Вольность» — </a:t>
            </a:r>
            <a:r>
              <a:rPr lang="ru-RU" sz="1100" dirty="0" smtClean="0"/>
              <a:t>1817 в (</a:t>
            </a:r>
            <a:r>
              <a:rPr lang="ru-RU" sz="1100" dirty="0"/>
              <a:t>К Чаадаеву — 1818, Деревня — </a:t>
            </a:r>
            <a:r>
              <a:rPr lang="ru-RU" sz="1100" dirty="0" smtClean="0"/>
              <a:t>1819. </a:t>
            </a:r>
            <a:r>
              <a:rPr lang="ru-RU" sz="1100" dirty="0"/>
              <a:t>Лирический герой — не элегический мечтатель, а полный сил и мужества человек, верный идеалам товарищества. В отличие от современников — романтиков для Пушкина любовь не противоречит свободе, а является ее синонимом. Политическая и любовная лирика сливаются в общем порыве свободолюбия: «Любовь и тайная свобода внушали сердцу гимн простой».</a:t>
            </a:r>
          </a:p>
        </p:txBody>
      </p:sp>
      <p:sp>
        <p:nvSpPr>
          <p:cNvPr id="13" name="Объект 12"/>
          <p:cNvSpPr>
            <a:spLocks noGrp="1"/>
          </p:cNvSpPr>
          <p:nvPr>
            <p:ph sz="quarter" idx="14"/>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495" y="1052736"/>
            <a:ext cx="3528392" cy="441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27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043608" y="1124744"/>
            <a:ext cx="3452192" cy="4437856"/>
          </a:xfrm>
        </p:spPr>
        <p:txBody>
          <a:bodyPr>
            <a:normAutofit fontScale="70000" lnSpcReduction="20000"/>
          </a:bodyPr>
          <a:lstStyle/>
          <a:p>
            <a:r>
              <a:rPr lang="ru-RU" sz="1900" dirty="0"/>
              <a:t>Третий период творчества Пушкина (1820-1824) связан с пребыванием поэта в южной ссылке. Творчество этих лет шло под знаком романтизма. Созданы поэмы «Кавказский пленник</a:t>
            </a:r>
            <a:r>
              <a:rPr lang="ru-RU" sz="1900" dirty="0" smtClean="0"/>
              <a:t>»,», </a:t>
            </a:r>
            <a:r>
              <a:rPr lang="ru-RU" sz="1900" dirty="0"/>
              <a:t>«Братья-разбойники», «Бахчисарайский фонтан», начаты «</a:t>
            </a:r>
            <a:r>
              <a:rPr lang="ru-RU" sz="1900" dirty="0" err="1"/>
              <a:t>Цыганы</a:t>
            </a:r>
            <a:r>
              <a:rPr lang="ru-RU" sz="1900" dirty="0"/>
              <a:t>». Романтическая поэма соединила лирическое и эпическое, пушкинский романтический герой изображен на фоне народной среды, которая и судит его. И несет в себе понятие этической нормы. Авторская ирония по отношению к разочарованному герою, элегия «Демон» и стихотворение «Свободы сеятель пустынный», начало работы над романом «Евгений Онегин</a:t>
            </a:r>
            <a:r>
              <a:rPr lang="ru-RU" dirty="0"/>
              <a:t>».</a:t>
            </a:r>
            <a:endParaRPr lang="ru-RU" dirty="0"/>
          </a:p>
        </p:txBody>
      </p:sp>
      <p:sp>
        <p:nvSpPr>
          <p:cNvPr id="6" name="Объект 5"/>
          <p:cNvSpPr>
            <a:spLocks noGrp="1"/>
          </p:cNvSpPr>
          <p:nvPr>
            <p:ph sz="quarter" idx="14"/>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884" y="1268760"/>
            <a:ext cx="388843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020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043608" y="1196752"/>
            <a:ext cx="3452192" cy="4365848"/>
          </a:xfrm>
        </p:spPr>
        <p:txBody>
          <a:bodyPr>
            <a:normAutofit fontScale="62500" lnSpcReduction="20000"/>
          </a:bodyPr>
          <a:lstStyle/>
          <a:p>
            <a:r>
              <a:rPr lang="ru-RU" dirty="0"/>
              <a:t>Четвертый период творчества (1824-1826) связан с пребыванием Пушкина в Михайловском</a:t>
            </a:r>
            <a:r>
              <a:rPr lang="ru-RU" dirty="0" smtClean="0"/>
              <a:t>,. </a:t>
            </a:r>
            <a:r>
              <a:rPr lang="ru-RU" dirty="0"/>
              <a:t>Осознав исчерпанность художественной системы романтизма («Прощай, свободная стихия»), поэт ищет иные принципы изображения человека и действительности. И хотя в лирике еще много романтического («Желание славы», </a:t>
            </a:r>
            <a:r>
              <a:rPr lang="ru-RU" dirty="0" smtClean="0"/>
              <a:t>«», </a:t>
            </a:r>
            <a:r>
              <a:rPr lang="ru-RU" dirty="0"/>
              <a:t>«Пророк»), появляются произведения реалистического масштаба (трагедия «Борис Годунов»), психологические признания (стихотворение «К***»), ироничная поэма «Граф Нулин», 4, 5, 6 главы «Евгения Онегина</a:t>
            </a:r>
            <a:r>
              <a:rPr lang="ru-RU" dirty="0" smtClean="0"/>
              <a:t>».</a:t>
            </a:r>
            <a:r>
              <a:rPr lang="ru-RU" dirty="0"/>
              <a:t> Евгений Онегин Роман «Евгений Онегин» занимает центральное место в творчестве Пушкина. Это его самое крупное художественное произведение, самое богатое содержанием, самое популярное, оказавшее наиболее сильное влияние на судьбу всей русской литературы. </a:t>
            </a:r>
            <a:endParaRPr lang="ru-RU" dirty="0"/>
          </a:p>
        </p:txBody>
      </p:sp>
      <p:sp>
        <p:nvSpPr>
          <p:cNvPr id="6" name="Объект 5"/>
          <p:cNvSpPr>
            <a:spLocks noGrp="1"/>
          </p:cNvSpPr>
          <p:nvPr>
            <p:ph sz="quarter" idx="14"/>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24744"/>
            <a:ext cx="3449960" cy="43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72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043608" y="1196752"/>
            <a:ext cx="3452192" cy="4365848"/>
          </a:xfrm>
        </p:spPr>
        <p:txBody>
          <a:bodyPr>
            <a:normAutofit fontScale="62500" lnSpcReduction="20000"/>
          </a:bodyPr>
          <a:lstStyle/>
          <a:p>
            <a:r>
              <a:rPr lang="ru-RU" dirty="0"/>
              <a:t>Пятый период творчества Пушкина (сентябрь 1826-сентябрь </a:t>
            </a:r>
            <a:r>
              <a:rPr lang="ru-RU" dirty="0" smtClean="0"/>
              <a:t>1830-возвращением </a:t>
            </a:r>
            <a:r>
              <a:rPr lang="ru-RU" dirty="0"/>
              <a:t>поэта из ссылки и жизнью его до женитьбы на Н.Н. Гончаровой. Это года переездов и странствий, трагедии декабристского движения и стремления обрести семейный очаг, влюбленности в Гончарову и своеобразного подведения итогов в законченном романе «Евгений Онегин». Признание «лета к суровой прозе клонят» реализуется в работе над «</a:t>
            </a:r>
            <a:r>
              <a:rPr lang="ru-RU" dirty="0" smtClean="0"/>
              <a:t>Повести </a:t>
            </a:r>
            <a:r>
              <a:rPr lang="ru-RU" dirty="0"/>
              <a:t>Белкина», открывающими прозаический период творчества. Созданы «Маленькие трагедии», в которых отразился европейский мир и сознание европейского человека, т.е. наметился философский, расширительный подход к изображению мира.</a:t>
            </a:r>
          </a:p>
        </p:txBody>
      </p:sp>
      <p:sp>
        <p:nvSpPr>
          <p:cNvPr id="6" name="Объект 5"/>
          <p:cNvSpPr>
            <a:spLocks noGrp="1"/>
          </p:cNvSpPr>
          <p:nvPr>
            <p:ph sz="quarter" idx="14"/>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268760"/>
            <a:ext cx="33123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679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115616" y="1196752"/>
            <a:ext cx="3380184" cy="4365848"/>
          </a:xfrm>
        </p:spPr>
        <p:txBody>
          <a:bodyPr>
            <a:normAutofit fontScale="85000" lnSpcReduction="10000"/>
          </a:bodyPr>
          <a:lstStyle/>
          <a:p>
            <a:r>
              <a:rPr lang="ru-RU" dirty="0"/>
              <a:t>Последний период творчества (1830-1836) — годы беспокойных исканий, ощущения несвободы </a:t>
            </a:r>
            <a:r>
              <a:rPr lang="ru-RU" dirty="0" smtClean="0"/>
              <a:t>.Начата </a:t>
            </a:r>
            <a:r>
              <a:rPr lang="ru-RU" dirty="0"/>
              <a:t>работа над «Историей Петра», написаны «История Пугачева» и поэма «Медный всадник», повести «Пиковая дама» и «Капитанская дочка», роман «Дубровский», сказки созданы шедевры философской лирики «Пора, мой друг, пора...», «Вновь я посетил...», </a:t>
            </a:r>
            <a:r>
              <a:rPr lang="ru-RU" dirty="0" smtClean="0"/>
              <a:t>«», </a:t>
            </a:r>
            <a:r>
              <a:rPr lang="ru-RU" dirty="0"/>
              <a:t>«Я памятник себе воздвиг нерукотворный...»</a:t>
            </a:r>
          </a:p>
        </p:txBody>
      </p:sp>
      <p:sp>
        <p:nvSpPr>
          <p:cNvPr id="6" name="Объект 5"/>
          <p:cNvSpPr>
            <a:spLocks noGrp="1"/>
          </p:cNvSpPr>
          <p:nvPr>
            <p:ph sz="quarter" idx="14"/>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8760"/>
            <a:ext cx="33843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8388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65</TotalTime>
  <Words>872</Words>
  <Application>Microsoft Office PowerPoint</Application>
  <PresentationFormat>Экран (4:3)</PresentationFormat>
  <Paragraphs>13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Кутюр</vt:lpstr>
      <vt:lpstr>Творчество А. С. Пушкина.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Творчество А. С. Пушкина.</dc:title>
  <dc:creator>123</dc:creator>
  <cp:lastModifiedBy>123</cp:lastModifiedBy>
  <cp:revision>8</cp:revision>
  <dcterms:modified xsi:type="dcterms:W3CDTF">2022-01-11T12:47:54Z</dcterms:modified>
</cp:coreProperties>
</file>