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7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28" autoAdjust="0"/>
    <p:restoredTop sz="94721" autoAdjust="0"/>
  </p:normalViewPr>
  <p:slideViewPr>
    <p:cSldViewPr>
      <p:cViewPr varScale="1">
        <p:scale>
          <a:sx n="67" d="100"/>
          <a:sy n="67" d="100"/>
        </p:scale>
        <p:origin x="-5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636"/>
            <a:ext cx="707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производственного обучения 1 категории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ФКП образовательного учреждения № 46 ФСИН России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Алексеева Ольга Владимировна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prstTxWarp prst="textDeflateInflateDeflate">
              <a:avLst>
                <a:gd name="adj" fmla="val 40035"/>
              </a:avLst>
            </a:prstTxWarp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РАЗНОВИДНОСТИ  ЯИЦ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В ПРИРОДЕ</a:t>
            </a:r>
            <a:endParaRPr lang="ru-RU" sz="4800" b="1" i="1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Documents and Settings\Администратор\Рабочий стол\scale_2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2786082" cy="2071702"/>
          </a:xfrm>
          <a:prstGeom prst="rect">
            <a:avLst/>
          </a:prstGeom>
          <a:noFill/>
        </p:spPr>
      </p:pic>
      <p:pic>
        <p:nvPicPr>
          <p:cNvPr id="13" name="Picture 7" descr="C:\Documents and Settings\Администратор\Рабочий стол\depositphotos_27385281-stock-illustration-little-chef-with-frying-pa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142852"/>
            <a:ext cx="2286016" cy="3000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197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Яйца цесарки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5007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Средний вес яиц цесарки – 40 г.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Калорийность – 45 ккал на 100 г продукта.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Состав: 3,5 г жиров, 15 г белков.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Птица родом из Западной Африки по внешнему виду похожа на индейку, только меньшего размера.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 цесарки часто используется в кулинарии. Особо почитаема она во Франции.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цесарки меньше куриных, с крапчатой скорлупой. Они обладают высокими гастрономическими качествами, благодаря чему прославились на весь мир.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разведении цесарок в условиях домашнего фермерского хозяйства фермеры предпочитают содержать их на свободном выгуле.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выращенных на природных кормах цесарок мясо и яйца получаются еще более вкусные.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215370" cy="614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Яйца чайки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5721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Средний вес яиц чайки – 45 г.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Калорийность – 139 ккал на 100 г продукта.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Состав: 9,7 г жиров, 11,7 г белков.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черноголовой чайки считаются большим деликатесом в Великобритании.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сезон сбора длится с 1 апреля по 15 мая каждого года.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этой дикой птицы могут быть собраны только в шести определенных областях, в основном в Гемпшире, на южном побережье Англии. Только несколько местных компаний имеют лицензию на их сбор.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чайки, в сравнении с куриными, имеют более выраженный вкус. Традиционно их едят сваренными вкрутую с солью, но сегодня повара в Лондоне и других городах страны готовят яичные блюда с артишоками и спаржей, копченым лососем и икрой.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072494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Страусиные яйца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929354"/>
          </a:xfrm>
        </p:spPr>
        <p:txBody>
          <a:bodyPr>
            <a:noAutofit/>
          </a:bodyPr>
          <a:lstStyle/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Средний вес страусиных яиц – 1360 г. 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Калорийность – 2000 ккал на 100 г продукта. </a:t>
            </a:r>
          </a:p>
          <a:p>
            <a:pPr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Состав: 120 г жиров, 168 г белков.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Как и Эму, страус относится к нелетающим птицам. Родом он и Африки. Считается самой высокой птицей в мире, достигая длины до 2,5-2,7 м, половина которой приходится на шею.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Его яйцо - самое большое птичье яйцо в мире, но если сравнить в пропорциях по отношению к телу птицы, то оно самое маленькое.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одном страусином яйце поместится 24-25 куриных.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Яичная скорлупа настолько толстая (примерно как толщина стенки чайной чашки), что сломать ее нелегко.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Вскрывают страусиное яйцо, делая ножовкой надрез по всему периметру. Затем в место надреза вставляют долото либо отвертку и стучат по ним молотком.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Варят его на протяжении не менее 1,5 часов.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286808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Яйца фазана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5721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Средний вес яиц фазана – 40 г.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Калорийность – 135 ккал на 100 г продукта.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Состав: 9,4 г жиров, 11,0 г белков.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Фазан - популярная птица, на которую охотятся в дикой природе. Его также выращивают в домашних условиях в целях получения яиц.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Яичная скорлупа обычно коричневого, бежевого или бледно-зеленого цвета.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размеру яйцо фазана чуть меньше куриного, но больше перепелиного.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Желтки большие, темно-желтого цвета, с насыщенным вкусом.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фазана можно использовать как куриные, например, в омлете или яичнице, но англичане сравнивают их с яйцами чаек и предпочитают употреблять сваренными вкрутую с солью.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072494" cy="6000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Перепелиные яйца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429684" cy="585791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Средний вес перепелиных яиц – 8,5 г. </a:t>
            </a:r>
          </a:p>
          <a:p>
            <a:pPr algn="just"/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Калорийность – 14 ккал на 100 г продукта. </a:t>
            </a:r>
          </a:p>
          <a:p>
            <a:pPr algn="just"/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Состав: 1,0 г жиров, 1,2 г белков.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последние годы перепелиные яйца в различных формах все чаще попадают в меню изысканных блюд.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Повара используют их для блюда Бенедикт, заворачивают в бекон, добавляют в салат Цезарь.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Японии их добавляют в суши или жарят на шампурах как якитори.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Испании их маринуют в хересном уксусе или жарят на сковороде и подают на поджаренном хлебе с вяленой ветчиной в качестве закуски тапас.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 маленьких по размеру яиц достаточно большие желтки.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 приготовлении блюд в пересчете на куриные требуется 5-6 перепелиных яиц.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64399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Яйцо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один из продуктов, который входит в рацион практически любого человека, если нет аллергической реакции на белок или желток. Стоимость десятка яиц невысокая - весной и летом замечаем снижение цен, потому этот продукт доступен каждому покупателю. Продают их и на частных рынках, и в супермаркетах.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Documents and Settings\Администратор\Рабочий стол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70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64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Индюшиные яйца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572560" cy="56436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Средний вес индюшачьих яиц – 100 г. 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Калорийность – 171 ккал на 100 г продукта. 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Состав: 12 г жиров, 14 г белков.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наше время в России нет недостатка в индюках. Министерство сельского хозяйства прогнозирует, что в ближайшие годы будет выращено около 240 миллионов птиц, а индейка является четвертым по популярности мясом в стране после курицы, говядины и свинины. Тем не менее, индюшачьи яйца индейки встречаются редко.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Их привозят преимущество из Турции. Связано это с тем, что большинство фермеров не заинтересовано в разведении индюков в целях получения от них яичной продукции.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молодых индюшек более продолжительный жизненный цикл, чем у куриц-несушек.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Индюшки не начинают нестись, пока им не исполнится около 7 месяцев. В то время как молодые куры начинают нестись примерно с возраста 4-5 месяцев.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Яйцекладка индюшки насчитывает только пару яиц в неделю, а затраты на содержание птицы значительно превышают расходы, которые требуются при разведении кур.</a:t>
            </a:r>
            <a:r>
              <a:rPr lang="ru-RU" sz="3600" dirty="0" smtClean="0"/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429684" cy="6215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Икра рыбы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4292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порции осетровой икры весом 25 г содержится 75 ккал, 5 г жиров и 7 г белков.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Яичный список яиц завершает осетр и его рыбьи яйца.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Крошечные икринки жемчужно-белого, коричневого или черного цвета – настоящий деликатес, который в засоленном виде едят с тостами либо маленькими блинчиками.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часто осетр встречается в водах Каспийского моря в Центральной Азии и в водоемах, граничащих с Россией и Ираном.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Водится также в близ лежащих озерах и реках.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большинстве регионов экспорт осетровой икры запрещен.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depositphotos_119063598-stock-illustration-vector-cooking-bo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2"/>
            <a:ext cx="5572164" cy="6357959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4ecd2189d66fc4aad4151e3e152885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342899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564360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Кулинария: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учебн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пособие для нач. проф. Образования/ Н.А. Анфимова- 2-е изд.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Издательский центр «Академия», 2008.-352с;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Производственное обучение профессии «Повар». Ч.2. Супы, соусы, блюда из овощей, круп, макаронных изделий и бобовых: учеб. пособие для нач. проф. образования/В.П. Андросов, Т.В.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Пыжова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Л.В.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др.-6-е изд.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Издательский центр «Академия»,2013.-160с;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Повар: учебное пособие/Л.Г.Шатун.-Изд.2-е-Ростов н/Д:Феникс,2018.-250с (Среднее профессиональное образование);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Кулинарная характеристика блюд: учеб. Пособие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нач.проф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Образования/ С.Н. Козлова, Е.Ю. Фединишина-5-е изд.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Издательский центр «Академия», 2013.-192с.;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Сборник рецептур блюд и кулинарных изделий: Для предприятий обществ. Питания/Авт.-сост.: А.И. Здобнов, В.А. Цыганенко, М.И.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Пересичный-К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Арий, М.: Лада,2018.-688с.</a:t>
            </a:r>
          </a:p>
          <a:p>
            <a:pPr marL="457200" indent="-4572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Организация и ведение процессов приготовления, оформления и подготовки к реализации горячих блюд, кулинарных изделий, закусок сложного ассортимента с учетом потребностей различных категорий потребителей, видов и форм обслуживания: учебник для студ. Учреждений сред. проф. образования/Н.И. Андронова, Т.А. Качурина.-3-е изд.,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стер.-М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Издательский центр «Академия», 2018.-256с.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Администратор\Рабочий стол\картинки\Новая папка (2)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Яйца в питании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64360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Готовить из яиц можно все что угодно. Некоторые любят сваренные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вкрутую или всмятку, другие предпочитают яичницу или омлет.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Яйца часто являются незаменимым ингредиентом в салатах, первых и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вторых блюдах, майонезе, кремах, выпечке и даже в мороженом.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их основе готовят классические соусы во французской кухне,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например, для пасты карбонара или беарнеза.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Не обходится без яиц тайская кулинария: они входят в рецепты острых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вторых блюд с жареным рисом, называемые Пад. Это лишь некоторые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примеры, так как яйцо используется в кулинарии любых стран.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Совсем неудивительно, что по статистике каждый человек потребляет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более 250 яиц в год. Это с учетом разных блюд и выпечки.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 большинстве случаев в кулинарных целях используется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куриное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яйцо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 самом деле почти 9000 существующих в природе видов птиц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откладывают яйца, и большинство из них съедобны. 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Лишь яйца некоторых видов птиц с черными кожей и перьями,</a:t>
            </a:r>
          </a:p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обитающих в Новой Гвинее, токсичны и не годятся к употреблению.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57203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Яйцекладка присуща рептилиям и амфибиям.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Даже икра рыб, которая является дорогим деликатесом, – это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ничто иное, как яйца.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Конечно, трудно представить, что среднестатистический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домашний повар или шеф-повар недорогого ресторана начнет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жарить яйца малиновок или стервятников.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Но сегодня на фермерских рынках и в специализированных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супермаркетах вместе с куриными довольно часто продают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йца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других птиц. 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Все они отличаются размерами и толщиной скорлупы, а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самое главное, - вкусовыми качествами!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Яйца, которые стоит попробовать - фото, калорийность, состав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286808" cy="171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Утиные яйца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5785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Средний вес утиных яиц – 70 г.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Калорийность – 130 ккал на 100 г продукта.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Состав: 9,6 г жиров, 9,0 г белков.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Утиное яйцо похоже на куриное, но желток у него на 50% больше по отношении к белку.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породы, яйца утки бывают белого, серого, зеленого, коричневого и черного цвета.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вкусу они схожи с куриными, однако пищевой рацион утки может придать им привкус. Употребляют утиные яйца аналогично куриным. При использовании для приготовления блюд рассчитывают необходимое количество с учетом их размера и калорийности.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Недостатком утиных яиц является повышенное содержание холестерина, которое составляет около 620 мг. Это в 2 раза больше, чем рекомендуемая суточная норма.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сравнения: большое куриное яйцо содержит около 211 мг холестерина.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072494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Яйца Эму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64360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Средний вес яиц Эму – 595 г.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Калорийность – 134 ккал на 100 г продукта.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Состав: 38 г жиров, 72,0 г белков.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Птица из отряда казуарообразных является крупнейшей в Австралии, второй по величине после страуса. Достигает 1,8-1,9 метров в высоту и весит 30-55 кг.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Каждое яйцо размером в 10 вместе взятых куриных.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яичной скорлупы темно-зеленая, иногда ближе к черному, окраска, и издалека яйца Эму похожи на авокадо Хасса.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Желток и белок по консистенции очень густые.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Эму считаются деликатесом, так как обладают высокими гастрономическими качествами.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Яйца, которые стоит попробовать - фото, калорийность, соста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072494" cy="607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Гусиные яйца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Средний вес гусиных яиц – 140 г.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Калорийность – 267 ккал на 100 г продукта.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Состав: 19 г жиров, 20 г белков.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Гусиное яйцо в 3 раза превышает по размеру куриное, но в составе содержит приблизительно в 6 раз больше холестерина и почти в 4 раза больше килокалорий. С другой стороны, и содержание полезных веществ в нем значительно выше.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химическом составе гусиного яйца присутствуют витамины A, D, E и B, железо и селен.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потребители считают вкус гусиного яйца немного непривычным, странным, хотя он очень схож со вкусом простого куриного.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1800</Words>
  <Application>Microsoft Office PowerPoint</Application>
  <PresentationFormat>Экран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 Яйца в питании человека </vt:lpstr>
      <vt:lpstr>Слайд 4</vt:lpstr>
      <vt:lpstr> Утиные яйца </vt:lpstr>
      <vt:lpstr>Слайд 6</vt:lpstr>
      <vt:lpstr>Яйца Эму</vt:lpstr>
      <vt:lpstr>Слайд 8</vt:lpstr>
      <vt:lpstr> Гусиные яйца </vt:lpstr>
      <vt:lpstr>Слайд 10</vt:lpstr>
      <vt:lpstr> Яйца цесарки </vt:lpstr>
      <vt:lpstr>Слайд 12</vt:lpstr>
      <vt:lpstr> Яйца чайки </vt:lpstr>
      <vt:lpstr>Слайд 14</vt:lpstr>
      <vt:lpstr> Страусиные яйца </vt:lpstr>
      <vt:lpstr>Слайд 16</vt:lpstr>
      <vt:lpstr>Яйца фазана</vt:lpstr>
      <vt:lpstr>Слайд 18</vt:lpstr>
      <vt:lpstr>Перепелиные яйца</vt:lpstr>
      <vt:lpstr>Слайд 20</vt:lpstr>
      <vt:lpstr> Индюшиные яйца </vt:lpstr>
      <vt:lpstr>Слайд 22</vt:lpstr>
      <vt:lpstr> Икра рыбы </vt:lpstr>
      <vt:lpstr>Слайд 24</vt:lpstr>
      <vt:lpstr>Слайд 25</vt:lpstr>
      <vt:lpstr>Используемая литература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Сухая уборка</dc:title>
  <dc:creator>Admin</dc:creator>
  <cp:lastModifiedBy>НАШИ ТЫЛЫ</cp:lastModifiedBy>
  <cp:revision>132</cp:revision>
  <dcterms:created xsi:type="dcterms:W3CDTF">2016-10-06T13:32:16Z</dcterms:created>
  <dcterms:modified xsi:type="dcterms:W3CDTF">2022-03-28T10:32:41Z</dcterms:modified>
</cp:coreProperties>
</file>