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1%80%D0%B5%D0%BD-%D0%91%D0%B5%D0%BD%D0%BE%D0%B9" TargetMode="External"/><Relationship Id="rId3" Type="http://schemas.openxmlformats.org/officeDocument/2006/relationships/hyperlink" Target="https://ru.wikipedia.org/wiki/%D0%90%D1%88%D0%B5%D0%BD%D0%B5%D1%82%D0%B5" TargetMode="External"/><Relationship Id="rId7" Type="http://schemas.openxmlformats.org/officeDocument/2006/relationships/hyperlink" Target="https://ru.wikipedia.org/wiki/%D0%91%D0%B5%D0%BD%D0%BE%D0%B9_(%D0%9D%D0%BE%D0%B6%D0%B0%D0%B9-%D0%AE%D1%80%D1%82%D0%BE%D0%B2%D1%81%D0%BA%D0%B8%D0%B9_%D1%80%D0%B0%D0%B9%D0%BE%D0%BD)" TargetMode="External"/><Relationship Id="rId12" Type="http://schemas.openxmlformats.org/officeDocument/2006/relationships/hyperlink" Target="https://ru.wikipedia.org/wiki/%D0%91%D0%B5%D0%BD%D0%BE%D0%B9-%D0%92%D0%B5%D0%B4%D0%B5%D0%BD%D0%BE#cite_note-4" TargetMode="External"/><Relationship Id="rId2" Type="http://schemas.openxmlformats.org/officeDocument/2006/relationships/hyperlink" Target="https://ru.wikipedia.org/wiki/%D0%91%D0%B5%D0%BD%D0%BE%D0%B9%D1%8F%D1%81%D1%81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1%87%D1%83" TargetMode="External"/><Relationship Id="rId11" Type="http://schemas.openxmlformats.org/officeDocument/2006/relationships/hyperlink" Target="https://ru.wikipedia.org/wiki/%D0%9E%D1%81%D0%B8-%D0%AE%D1%80%D1%82" TargetMode="External"/><Relationship Id="rId5" Type="http://schemas.openxmlformats.org/officeDocument/2006/relationships/hyperlink" Target="https://ru.wikipedia.org/wiki/%D0%93%D1%80%D0%BE%D0%B7%D0%BD%D1%8B%D0%B9" TargetMode="External"/><Relationship Id="rId10" Type="http://schemas.openxmlformats.org/officeDocument/2006/relationships/hyperlink" Target="https://ru.wikipedia.org/wiki/%D0%94%D0%B0%D1%80%D0%B3%D0%BE" TargetMode="External"/><Relationship Id="rId4" Type="http://schemas.openxmlformats.org/officeDocument/2006/relationships/hyperlink" Target="https://ru.wikipedia.org/wiki/%D0%9D%D0%BE%D0%B6%D0%B0%D0%B9-%D0%AE%D1%80%D1%82" TargetMode="External"/><Relationship Id="rId9" Type="http://schemas.openxmlformats.org/officeDocument/2006/relationships/hyperlink" Target="https://ru.wikipedia.org/wiki/%D0%9B%D0%B5%D0%BC-%D0%9A%D0%BE%D1%80%D1%8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clid=2380813&amp;text=%D0%A5%D0%B0%D1%81%D0%B0%D0%B2%D1%8E%D1%80%D1%82&amp;lr=1106&amp;noreask=1&amp;ento=0oCglydXcxNDQ5MDMYAkJE0YTQvtGC0L4g0LHQsNC50YHQsNC90LPRg9GA0LAg0LHQtdC90L7QtdCy0YHQutC-0LPQviDQuCDRhtC40YLQsNGC0YvHS2nX" TargetMode="External"/><Relationship Id="rId2" Type="http://schemas.openxmlformats.org/officeDocument/2006/relationships/hyperlink" Target="https://yandex.ru/search/?clid=2380813&amp;text=%D0%91%D0%B5%D0%BD%D0%BE%D0%B9%20(%D0%9D%D0%BE%D0%B6%D0%B0%D0%B9-%D0%AE%D1%80%D1%82%D0%BE%D0%B2%D1%81%D0%BA%D0%B8%D0%B9%20%D1%80%D0%B0%D0%B9%D0%BE%D0%BD)&amp;lr=1106&amp;noreask=1&amp;ento=0oCgpydXcyMTA4MDY2GAJCRNGE0L7RgtC-INCx0LDQudGB0LDQvdCz0YPRgNCwINCx0LXQvdC-0LXQstGB0LrQvtCz0L4g0Lgg0YbQuNGC0LDRgtGL2q4CF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0166" y="2490952"/>
            <a:ext cx="7894290" cy="1615827"/>
          </a:xfrm>
        </p:spPr>
        <p:txBody>
          <a:bodyPr/>
          <a:lstStyle/>
          <a:p>
            <a:r>
              <a:rPr lang="ru-RU" dirty="0" smtClean="0"/>
              <a:t>История</a:t>
            </a:r>
            <a:br>
              <a:rPr lang="ru-RU" dirty="0" smtClean="0"/>
            </a:br>
            <a:r>
              <a:rPr lang="ru-RU" dirty="0" smtClean="0"/>
              <a:t>села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Беной-Ведено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Подготовила</a:t>
            </a:r>
          </a:p>
          <a:p>
            <a:r>
              <a:rPr lang="ru-RU" sz="2400" dirty="0" smtClean="0"/>
              <a:t>Заболотняя Мария</a:t>
            </a:r>
          </a:p>
          <a:p>
            <a:r>
              <a:rPr lang="ru-RU" sz="2400" dirty="0" smtClean="0"/>
              <a:t>4а класс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57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кола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7" y="2289504"/>
            <a:ext cx="4798484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4" y="575617"/>
            <a:ext cx="5321590" cy="53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9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Как восьмилетняя школа образована в 1967 году, в 1970 году получила статус средней школы. Школа рассчитана на 480 посадочных мест. В школе имеется библиотека, столовая, компьютерный класс, актовый зал, два спортивных зала, медицинский кабинет. Школа оснащена всем современным </a:t>
            </a:r>
            <a:r>
              <a:rPr lang="ru-RU" dirty="0" smtClean="0"/>
              <a:t>оборудованием.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8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Директор школы</a:t>
            </a:r>
            <a:br>
              <a:rPr lang="ru-RU" dirty="0" smtClean="0"/>
            </a:br>
            <a:r>
              <a:rPr lang="ru-RU" dirty="0" smtClean="0"/>
              <a:t>Моллаев Салауди Баймутдинович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9" y="2068786"/>
            <a:ext cx="5251229" cy="4615793"/>
          </a:xfrm>
        </p:spPr>
      </p:pic>
    </p:spTree>
    <p:extLst>
      <p:ext uri="{BB962C8B-B14F-4D97-AF65-F5344CB8AC3E}">
        <p14:creationId xmlns:p14="http://schemas.microsoft.com/office/powerpoint/2010/main" val="320015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Бенойская весна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76" y="98201"/>
            <a:ext cx="4049724" cy="37557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" y="1976056"/>
            <a:ext cx="76009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57" y="557160"/>
            <a:ext cx="5912643" cy="5213020"/>
          </a:xfrm>
        </p:spPr>
      </p:pic>
    </p:spTree>
    <p:extLst>
      <p:ext uri="{BB962C8B-B14F-4D97-AF65-F5344CB8AC3E}">
        <p14:creationId xmlns:p14="http://schemas.microsoft.com/office/powerpoint/2010/main" val="69198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Природа,традиции, культура, народные герои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6" y="2163380"/>
            <a:ext cx="4935583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82" y="247124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Беной-Ведено, Ножай-</a:t>
            </a:r>
            <a:r>
              <a:rPr lang="ru-RU" dirty="0" err="1" smtClean="0"/>
              <a:t>Юртовский</a:t>
            </a:r>
            <a:r>
              <a:rPr lang="ru-RU" dirty="0" smtClean="0"/>
              <a:t> район,   Чеченская республика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3" y="2746731"/>
            <a:ext cx="3339886" cy="3464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45" y="2746731"/>
            <a:ext cx="48768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П</a:t>
            </a:r>
            <a:r>
              <a:rPr lang="ru-RU" sz="5400" dirty="0" smtClean="0"/>
              <a:t>рирода Ножай-Юртовского района и </a:t>
            </a:r>
            <a:r>
              <a:rPr lang="ru-RU" sz="5400" dirty="0" err="1" smtClean="0"/>
              <a:t>с.Беной</a:t>
            </a:r>
            <a:r>
              <a:rPr lang="ru-RU" sz="5400" dirty="0" smtClean="0"/>
              <a:t>-Ведено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8" y="2034984"/>
            <a:ext cx="3360792" cy="3241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92" y="2425672"/>
            <a:ext cx="4154587" cy="3659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3184635"/>
            <a:ext cx="2959148" cy="31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Беной-Ведено</a:t>
            </a:r>
            <a:br>
              <a:rPr lang="ru-RU" dirty="0" smtClean="0"/>
            </a:br>
            <a:r>
              <a:rPr lang="ru-RU" dirty="0" smtClean="0"/>
              <a:t>чечен.Беной-Ведана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275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Прежнее название: до 1944г.Беной-Ведено до 1958г. Верхний-</a:t>
            </a:r>
            <a:r>
              <a:rPr lang="ru-RU" sz="3200" dirty="0" err="1" smtClean="0"/>
              <a:t>Ичичали</a:t>
            </a:r>
            <a:r>
              <a:rPr lang="ru-RU" sz="3200" dirty="0" smtClean="0"/>
              <a:t>. Высота центра: 827м. Тип климата: умеренно- влажный. Часовой пояс: +3:00.</a:t>
            </a:r>
          </a:p>
          <a:p>
            <a:r>
              <a:rPr lang="ru-RU" sz="3200" dirty="0" smtClean="0"/>
              <a:t>                                Население   </a:t>
            </a:r>
          </a:p>
          <a:p>
            <a:r>
              <a:rPr lang="ru-RU" sz="3200" dirty="0" smtClean="0"/>
              <a:t>Население: 2391 человек(2010).Национальности: Чеченцы. Конфессии: мусульмане- сунниты. Офицальный язык: чеченский и русский.        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46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Беной-Ведено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17986"/>
            <a:ext cx="9613861" cy="4445876"/>
          </a:xfrm>
        </p:spPr>
        <p:txBody>
          <a:bodyPr/>
          <a:lstStyle/>
          <a:p>
            <a:r>
              <a:rPr lang="ru-RU" sz="2800" dirty="0" smtClean="0"/>
              <a:t>География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Село </a:t>
            </a:r>
            <a:r>
              <a:rPr lang="ru-RU" sz="2800" dirty="0"/>
              <a:t>расположено на левом берегу реки </a:t>
            </a:r>
            <a:r>
              <a:rPr lang="ru-RU" sz="2800" dirty="0">
                <a:hlinkClick r:id="rId2" tooltip="Бенойясси"/>
              </a:rPr>
              <a:t>Бенойясси</a:t>
            </a:r>
            <a:r>
              <a:rPr lang="ru-RU" sz="2800" dirty="0"/>
              <a:t>, к северу от горы </a:t>
            </a:r>
            <a:r>
              <a:rPr lang="ru-RU" sz="2800" dirty="0">
                <a:hlinkClick r:id="rId3" tooltip="Ашенете"/>
              </a:rPr>
              <a:t>Ашенете</a:t>
            </a:r>
            <a:r>
              <a:rPr lang="ru-RU" sz="2800" dirty="0"/>
              <a:t>, в 28 км к юго-западу от районного центра — </a:t>
            </a:r>
            <a:r>
              <a:rPr lang="ru-RU" sz="2800" dirty="0">
                <a:hlinkClick r:id="rId4" tooltip="Ножай-Юрт"/>
              </a:rPr>
              <a:t>Ножай-Юрт</a:t>
            </a:r>
            <a:r>
              <a:rPr lang="ru-RU" sz="2800" dirty="0"/>
              <a:t> и в 96 км к юго-востоку от города </a:t>
            </a:r>
            <a:r>
              <a:rPr lang="ru-RU" sz="2800" dirty="0">
                <a:hlinkClick r:id="rId5" tooltip="Грозный"/>
              </a:rPr>
              <a:t>Грозный</a:t>
            </a:r>
            <a:r>
              <a:rPr lang="ru-RU" sz="2800" dirty="0"/>
              <a:t>.</a:t>
            </a:r>
          </a:p>
          <a:p>
            <a:r>
              <a:rPr lang="ru-RU" sz="2800" dirty="0"/>
              <a:t>Ближайшие населённые пункты: на севере — село </a:t>
            </a:r>
            <a:r>
              <a:rPr lang="ru-RU" sz="2800" dirty="0">
                <a:hlinkClick r:id="rId6" tooltip="Пачу"/>
              </a:rPr>
              <a:t>Пачу</a:t>
            </a:r>
            <a:r>
              <a:rPr lang="ru-RU" sz="2800" dirty="0"/>
              <a:t>, на северо-востоке — сёла </a:t>
            </a:r>
            <a:r>
              <a:rPr lang="ru-RU" sz="2800" dirty="0">
                <a:hlinkClick r:id="rId7" tooltip="Беной (Ножай-Юртовский район)"/>
              </a:rPr>
              <a:t>Беной</a:t>
            </a:r>
            <a:r>
              <a:rPr lang="ru-RU" sz="2800" dirty="0"/>
              <a:t> и </a:t>
            </a:r>
            <a:r>
              <a:rPr lang="ru-RU" sz="2800" dirty="0" err="1">
                <a:hlinkClick r:id="rId8" tooltip="Корен-Беной"/>
              </a:rPr>
              <a:t>Корен</a:t>
            </a:r>
            <a:r>
              <a:rPr lang="ru-RU" sz="2800" dirty="0">
                <a:hlinkClick r:id="rId8" tooltip="Корен-Беной"/>
              </a:rPr>
              <a:t>-Беной</a:t>
            </a:r>
            <a:r>
              <a:rPr lang="ru-RU" sz="2800" dirty="0"/>
              <a:t>, на юго-востоке — село </a:t>
            </a:r>
            <a:r>
              <a:rPr lang="ru-RU" sz="2800" dirty="0">
                <a:hlinkClick r:id="rId9" tooltip="Лем-Корц"/>
              </a:rPr>
              <a:t>Лем-Корц</a:t>
            </a:r>
            <a:r>
              <a:rPr lang="ru-RU" sz="2800" dirty="0"/>
              <a:t>, на западе — село </a:t>
            </a:r>
            <a:r>
              <a:rPr lang="ru-RU" sz="2800" dirty="0">
                <a:hlinkClick r:id="rId10" tooltip="Дарго"/>
              </a:rPr>
              <a:t>Дарго</a:t>
            </a:r>
            <a:r>
              <a:rPr lang="ru-RU" sz="2800" dirty="0"/>
              <a:t>, на северо-западе — сёло </a:t>
            </a:r>
            <a:r>
              <a:rPr lang="ru-RU" sz="2800" dirty="0">
                <a:hlinkClick r:id="rId11" tooltip="Оси-Юрт"/>
              </a:rPr>
              <a:t>Оси-Юрт</a:t>
            </a:r>
            <a:r>
              <a:rPr lang="ru-RU" sz="2800" baseline="30000" dirty="0">
                <a:hlinkClick r:id="rId12"/>
              </a:rPr>
              <a:t>[4]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7" y="4838152"/>
            <a:ext cx="2998047" cy="18306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91" y="3843501"/>
            <a:ext cx="2476500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388893"/>
            <a:ext cx="2581275" cy="1771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5" y="3194488"/>
            <a:ext cx="2848347" cy="2496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8" y="2035997"/>
            <a:ext cx="4876800" cy="2600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20" y="256704"/>
            <a:ext cx="3893232" cy="26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Байсангур Беноевский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Чеченский </a:t>
            </a:r>
            <a:r>
              <a:rPr lang="ru-RU" dirty="0"/>
              <a:t>полководец XIX века, наиб имама Шамиля, участник Кавказской войны 1817-1864 годов.</a:t>
            </a:r>
          </a:p>
          <a:p>
            <a:r>
              <a:rPr lang="ru-RU" b="1" dirty="0"/>
              <a:t>Родился: </a:t>
            </a:r>
            <a:r>
              <a:rPr lang="ru-RU" dirty="0"/>
              <a:t>1794 г., </a:t>
            </a:r>
            <a:r>
              <a:rPr lang="ru-RU" dirty="0" err="1">
                <a:hlinkClick r:id="rId2"/>
              </a:rPr>
              <a:t>Бенои</a:t>
            </a:r>
            <a:r>
              <a:rPr lang="ru-RU" dirty="0">
                <a:hlinkClick r:id="rId2"/>
              </a:rPr>
              <a:t>̆</a:t>
            </a:r>
            <a:r>
              <a:rPr lang="ru-RU" dirty="0"/>
              <a:t>, Чечня</a:t>
            </a:r>
          </a:p>
          <a:p>
            <a:r>
              <a:rPr lang="ru-RU" b="1" dirty="0"/>
              <a:t>Умер: </a:t>
            </a:r>
            <a:r>
              <a:rPr lang="ru-RU" dirty="0"/>
              <a:t>3 марта 1861 г. (67 лет), </a:t>
            </a:r>
            <a:r>
              <a:rPr lang="ru-RU" dirty="0">
                <a:hlinkClick r:id="rId3"/>
              </a:rPr>
              <a:t>Хасавюрт</a:t>
            </a:r>
            <a:r>
              <a:rPr lang="ru-RU" dirty="0"/>
              <a:t>, Дагестан, </a:t>
            </a:r>
            <a:r>
              <a:rPr lang="ru-RU" dirty="0" smtClean="0"/>
              <a:t>Российская</a:t>
            </a:r>
          </a:p>
          <a:p>
            <a:r>
              <a:rPr lang="ru-RU" dirty="0" smtClean="0"/>
              <a:t> империя</a:t>
            </a:r>
          </a:p>
          <a:p>
            <a:r>
              <a:rPr lang="ru-RU" dirty="0" smtClean="0"/>
              <a:t>В селе Беной-Ведено одна из улиц названа его именем.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29" y="271726"/>
            <a:ext cx="3880945" cy="34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села Беной-Ведено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1" y="567558"/>
            <a:ext cx="5042562" cy="43039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8" y="2191407"/>
            <a:ext cx="5590190" cy="45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419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408</TotalTime>
  <Words>169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Берлин</vt:lpstr>
      <vt:lpstr>История села Беной-Ведено</vt:lpstr>
      <vt:lpstr>Природа,традиции, культура, народные герои</vt:lpstr>
      <vt:lpstr>С. Беной-Ведено, Ножай-Юртовский район,   Чеченская республика</vt:lpstr>
      <vt:lpstr>Природа Ножай-Юртовского района и с.Беной-Ведено</vt:lpstr>
      <vt:lpstr>Беной-Ведено чечен.Беной-Ведана</vt:lpstr>
      <vt:lpstr>Беной-Ведено</vt:lpstr>
      <vt:lpstr>Животный мир</vt:lpstr>
      <vt:lpstr>Байсангур Беноевский</vt:lpstr>
      <vt:lpstr>Школа села Беной-Ведено</vt:lpstr>
      <vt:lpstr>Школа</vt:lpstr>
      <vt:lpstr>История школы</vt:lpstr>
      <vt:lpstr>Директор школы Моллаев Салауди Баймутдинович</vt:lpstr>
      <vt:lpstr>Бенойская весна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села Беной-Ведено</dc:title>
  <dc:creator>Марина</dc:creator>
  <cp:lastModifiedBy>юю</cp:lastModifiedBy>
  <cp:revision>29</cp:revision>
  <dcterms:created xsi:type="dcterms:W3CDTF">2020-11-18T03:55:25Z</dcterms:created>
  <dcterms:modified xsi:type="dcterms:W3CDTF">2023-05-20T05:25:43Z</dcterms:modified>
</cp:coreProperties>
</file>