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65336" autoAdjust="0"/>
  </p:normalViewPr>
  <p:slideViewPr>
    <p:cSldViewPr snapToGrid="0">
      <p:cViewPr varScale="1">
        <p:scale>
          <a:sx n="117" d="100"/>
          <a:sy n="117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06BB4-2383-493C-A496-FE0556F808F9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B8EA6-0270-4C17-943E-291108696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6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8EA6-0270-4C17-943E-2911086962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80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8EA6-0270-4C17-943E-29110869625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0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8EA6-0270-4C17-943E-29110869625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95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8EA6-0270-4C17-943E-29110869625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5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8EA6-0270-4C17-943E-2911086962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8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8EA6-0270-4C17-943E-2911086962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4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8EA6-0270-4C17-943E-2911086962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1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8EA6-0270-4C17-943E-29110869625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8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8EA6-0270-4C17-943E-29110869625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0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8EA6-0270-4C17-943E-29110869625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60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8EA6-0270-4C17-943E-29110869625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4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8EA6-0270-4C17-943E-29110869625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0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3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5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36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22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97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0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4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2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0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9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1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3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2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254E-A075-47E9-89E4-83420FBDBCA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8E1D21-A91E-4451-8E63-A9535866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84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163" y="559968"/>
            <a:ext cx="7766936" cy="1646302"/>
          </a:xfrm>
        </p:spPr>
        <p:txBody>
          <a:bodyPr/>
          <a:lstStyle/>
          <a:p>
            <a:r>
              <a:rPr lang="ru-RU" dirty="0" smtClean="0"/>
              <a:t>Книга- наш друг и учитель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4819" y="2742295"/>
            <a:ext cx="7766936" cy="1096899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sz="6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4" y="2364608"/>
            <a:ext cx="8938166" cy="37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17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 «Золотой ключик, или Приключения Буратино» А. Толстой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89" y="3037232"/>
            <a:ext cx="3625318" cy="3482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90" y="2405270"/>
            <a:ext cx="4224546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«Сказка о рыбаке и рыбке»</a:t>
            </a:r>
            <a:br>
              <a:rPr lang="ru-RU" dirty="0" smtClean="0"/>
            </a:br>
            <a:r>
              <a:rPr lang="ru-RU" dirty="0" smtClean="0"/>
              <a:t>А. С. Пушкин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7" y="2146852"/>
            <a:ext cx="4647093" cy="3896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83" y="1570383"/>
            <a:ext cx="5247860" cy="47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«Дюймовочка</a:t>
            </a:r>
            <a:r>
              <a:rPr lang="ru-RU" dirty="0" smtClean="0"/>
              <a:t>» </a:t>
            </a:r>
            <a:r>
              <a:rPr lang="ru-RU" sz="4400" dirty="0" smtClean="0"/>
              <a:t>Г. Х. Андерсен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4" y="2564296"/>
            <a:ext cx="3556735" cy="3026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41" y="1930400"/>
            <a:ext cx="4405250" cy="36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«</a:t>
            </a:r>
            <a:r>
              <a:rPr lang="ru-RU" sz="4000" dirty="0" smtClean="0"/>
              <a:t>Репка» русская народная сказка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8" y="1630018"/>
            <a:ext cx="4154556" cy="4631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48" y="1930401"/>
            <a:ext cx="5367129" cy="417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Язык есть вековой труд целого поколения. В.И. Даль</a:t>
            </a:r>
            <a:br>
              <a:rPr lang="ru-RU" dirty="0" smtClean="0"/>
            </a:br>
            <a:r>
              <a:rPr lang="ru-RU" dirty="0" smtClean="0"/>
              <a:t>Язык народа, бесспорно, главнейший и неисчерпаемый родник наш. В.И. Даль</a:t>
            </a:r>
            <a:br>
              <a:rPr lang="ru-RU" dirty="0" smtClean="0"/>
            </a:br>
            <a:r>
              <a:rPr lang="ru-RU" dirty="0" smtClean="0"/>
              <a:t>Речь- удивительно сильное средство, но нужно иметь много ума, чтобы пользоваться им. Г. Гегель</a:t>
            </a:r>
            <a:br>
              <a:rPr lang="ru-RU" dirty="0" smtClean="0"/>
            </a:br>
            <a:r>
              <a:rPr lang="ru-RU" dirty="0" smtClean="0"/>
              <a:t>Какое слово ты скажешь, такое в ответ и услышишь. Гомер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7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чеченские сказки вы знаете?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0" y="1769166"/>
            <a:ext cx="2946951" cy="2842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53" y="2232577"/>
            <a:ext cx="2637084" cy="3054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1" y="1272210"/>
            <a:ext cx="2882347" cy="49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Чеченская сказка «Волк и баран»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74" y="1270000"/>
            <a:ext cx="7730987" cy="51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5816" y="2422635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Р. Киплинг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71" y="922284"/>
            <a:ext cx="3420624" cy="484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5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«Книга Джунглей» «Маугли»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96" y="1459186"/>
            <a:ext cx="3202046" cy="3885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68897"/>
            <a:ext cx="4872128" cy="43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76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700" y="2304393"/>
            <a:ext cx="8596668" cy="13208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4800" dirty="0" smtClean="0"/>
              <a:t>Ф. Шиллер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8" y="906431"/>
            <a:ext cx="3325941" cy="51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1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1863" y="0"/>
            <a:ext cx="674764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Абу Дарды (да будет доволен им Аллах) передаётся, что Посланник Аллаха (мир ему и благословение Аллаха) сказал:</a:t>
            </a:r>
            <a:b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مَن سلَكَ طريقًا يلتَمِسُ فيهِ علمًا ، سَهَّلَ اللَّهُ لَهُ طريقًا إلى الجنَّةِ ، وإنَّ الملائِكَةَ لَتَضَعُ أَجْنِحَتَهَا لِطَالِبِ الْعِلمِ رِضًا بِمَا يَصْنَعُ</a:t>
            </a:r>
            <a:b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«Тому, кто вступил на какой-нибудь путь, желая обрести на нём знания, Аллах облегчит дорогу в Рай, и, поистине, ангелы непременно будут расстилать свои крылья перед искателем знания, выражая своё удовлетворение тем, что он делает». (Абу Дауд, 3641; Тирмизи, 2682; Ибн Маджах, 223)</a:t>
            </a:r>
            <a:b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Эти слова Пророка (мир ему и благословение Аллаха) указывают на величие, достоинство и высокое положение того, кто вышел на поиски знаний, и побуждают каждого из нас по мере возможности получать </a:t>
            </a:r>
            <a:r>
              <a:rPr lang="ru-RU" sz="2000" u="sng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знания.</a:t>
            </a:r>
            <a:endParaRPr lang="ru-RU" sz="2000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           «Перчатка»   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26" y="1854638"/>
            <a:ext cx="3878318" cy="4158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1522249"/>
            <a:ext cx="6826469" cy="50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64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8" y="-6221"/>
            <a:ext cx="8339957" cy="68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9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к вам обращаюсь, товарищи, дети, </a:t>
            </a:r>
            <a:r>
              <a:rPr lang="ru-RU" dirty="0"/>
              <a:t>п</a:t>
            </a:r>
            <a:r>
              <a:rPr lang="ru-RU" dirty="0" smtClean="0"/>
              <a:t>олезнее книги нет вещи на свете!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7" y="2150607"/>
            <a:ext cx="4989443" cy="3931176"/>
          </a:xfrm>
        </p:spPr>
      </p:pic>
    </p:spTree>
    <p:extLst>
      <p:ext uri="{BB962C8B-B14F-4D97-AF65-F5344CB8AC3E}">
        <p14:creationId xmlns:p14="http://schemas.microsoft.com/office/powerpoint/2010/main" val="303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617" y="596349"/>
            <a:ext cx="8558386" cy="2002908"/>
          </a:xfrm>
        </p:spPr>
        <p:txBody>
          <a:bodyPr/>
          <a:lstStyle/>
          <a:p>
            <a:r>
              <a:rPr lang="ru-RU" dirty="0" smtClean="0"/>
              <a:t>Книги в древности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1076" y="2900855"/>
            <a:ext cx="8801037" cy="25973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Печатные книги возникли не сразу,</a:t>
            </a:r>
          </a:p>
          <a:p>
            <a:r>
              <a:rPr lang="ru-RU" sz="2800" dirty="0" smtClean="0"/>
              <a:t>Писец переписывал каждую фразу,</a:t>
            </a:r>
          </a:p>
          <a:p>
            <a:r>
              <a:rPr lang="ru-RU" sz="2800" dirty="0" smtClean="0"/>
              <a:t>Глаза  уставали, дрожала рука,</a:t>
            </a:r>
          </a:p>
          <a:p>
            <a:r>
              <a:rPr lang="ru-RU" sz="2800" dirty="0" smtClean="0"/>
              <a:t>И так продолжалось века и века.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9785" y="1253170"/>
            <a:ext cx="4816307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Более 400 лет назад в России Иван Фёдоров и его помощники стали печатать первые книги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86" y="2206899"/>
            <a:ext cx="6112744" cy="429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771" y="375427"/>
            <a:ext cx="8596668" cy="1320800"/>
          </a:xfrm>
        </p:spPr>
        <p:txBody>
          <a:bodyPr/>
          <a:lstStyle/>
          <a:p>
            <a:r>
              <a:rPr lang="ru-RU" dirty="0" smtClean="0"/>
              <a:t>Чтобы создать книгу трудятся много людей разных профессий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29" y="2365513"/>
            <a:ext cx="4000176" cy="3896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63" y="1967948"/>
            <a:ext cx="3901946" cy="40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книги- большой труд.</a:t>
            </a:r>
            <a:br>
              <a:rPr lang="ru-RU" dirty="0" smtClean="0"/>
            </a:br>
            <a:r>
              <a:rPr lang="ru-RU" dirty="0" smtClean="0"/>
              <a:t>Относитесь к книге бережно!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60" y="2188817"/>
            <a:ext cx="6843693" cy="37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«Угадай </a:t>
            </a:r>
            <a:r>
              <a:rPr lang="ru-RU" smtClean="0"/>
              <a:t>сказочного героя!»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5" y="1550504"/>
            <a:ext cx="5127118" cy="44328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2" y="1509091"/>
            <a:ext cx="5744818" cy="44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  «</a:t>
            </a:r>
            <a:r>
              <a:rPr lang="ru-RU" sz="4800" dirty="0" smtClean="0"/>
              <a:t>Золушка» Ш. Перро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87217"/>
            <a:ext cx="4331988" cy="4154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92" y="1679713"/>
            <a:ext cx="5350029" cy="4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200</Words>
  <Application>Microsoft Office PowerPoint</Application>
  <PresentationFormat>Широкоэкранный</PresentationFormat>
  <Paragraphs>37</Paragraphs>
  <Slides>21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Книга- наш друг и учитель</vt:lpstr>
      <vt:lpstr>Презентация PowerPoint</vt:lpstr>
      <vt:lpstr>Я к вам обращаюсь, товарищи, дети, полезнее книги нет вещи на свете!</vt:lpstr>
      <vt:lpstr>Книги в древности</vt:lpstr>
      <vt:lpstr>Более 400 лет назад в России Иван Фёдоров и его помощники стали печатать первые книги</vt:lpstr>
      <vt:lpstr>Чтобы создать книгу трудятся много людей разных профессий</vt:lpstr>
      <vt:lpstr>Создание книги- большой труд. Относитесь к книге бережно!</vt:lpstr>
      <vt:lpstr>Викторина «Угадай сказочного героя!»</vt:lpstr>
      <vt:lpstr>     «Золушка» Ш. Перро</vt:lpstr>
      <vt:lpstr> «Золотой ключик, или Приключения Буратино» А. Толстой</vt:lpstr>
      <vt:lpstr>«Сказка о рыбаке и рыбке» А. С. Пушкин</vt:lpstr>
      <vt:lpstr>«Дюймовочка» Г. Х. Андерсен</vt:lpstr>
      <vt:lpstr>«Репка» русская народная сказка</vt:lpstr>
      <vt:lpstr>Язык есть вековой труд целого поколения. В.И. Даль Язык народа, бесспорно, главнейший и неисчерпаемый родник наш. В.И. Даль Речь- удивительно сильное средство, но нужно иметь много ума, чтобы пользоваться им. Г. Гегель Какое слово ты скажешь, такое в ответ и услышишь. Гомер</vt:lpstr>
      <vt:lpstr>Какие чеченские сказки вы знаете?</vt:lpstr>
      <vt:lpstr>Чеченская сказка «Волк и баран»</vt:lpstr>
      <vt:lpstr>Р. Киплинг</vt:lpstr>
      <vt:lpstr>«Книга Джунглей» «Маугли»</vt:lpstr>
      <vt:lpstr>  Ф. Шиллер</vt:lpstr>
      <vt:lpstr>              «Перчатка»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Чеченская сказка</dc:title>
  <dc:creator>Марина</dc:creator>
  <cp:lastModifiedBy>юю</cp:lastModifiedBy>
  <cp:revision>30</cp:revision>
  <dcterms:created xsi:type="dcterms:W3CDTF">2020-01-10T08:34:16Z</dcterms:created>
  <dcterms:modified xsi:type="dcterms:W3CDTF">2023-05-20T05:42:43Z</dcterms:modified>
</cp:coreProperties>
</file>