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3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221B7-ECAA-430B-A2FA-62220E23DC2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E5D6FF-56A1-40EC-AD6F-FBCBCC54BD12}">
      <dgm:prSet phldrT="[Текст]"/>
      <dgm:spPr/>
      <dgm:t>
        <a:bodyPr/>
        <a:lstStyle/>
        <a:p>
          <a:r>
            <a:rPr lang="en-US" dirty="0" smtClean="0"/>
            <a:t>dangerous</a:t>
          </a:r>
          <a:endParaRPr lang="ru-RU" dirty="0"/>
        </a:p>
      </dgm:t>
    </dgm:pt>
    <dgm:pt modelId="{42018188-8F65-4393-B20B-1D0FA78A369D}" type="parTrans" cxnId="{F1018C69-C640-41F7-849A-957F5E6F4634}">
      <dgm:prSet/>
      <dgm:spPr/>
      <dgm:t>
        <a:bodyPr/>
        <a:lstStyle/>
        <a:p>
          <a:endParaRPr lang="ru-RU"/>
        </a:p>
      </dgm:t>
    </dgm:pt>
    <dgm:pt modelId="{4584466B-E05B-4215-A5CC-FA31E99AF9C5}" type="sibTrans" cxnId="{F1018C69-C640-41F7-849A-957F5E6F4634}">
      <dgm:prSet/>
      <dgm:spPr/>
      <dgm:t>
        <a:bodyPr/>
        <a:lstStyle/>
        <a:p>
          <a:endParaRPr lang="ru-RU"/>
        </a:p>
      </dgm:t>
    </dgm:pt>
    <dgm:pt modelId="{47935BF4-409D-41BE-A565-D4886A66E291}">
      <dgm:prSet phldrT="[Текст]"/>
      <dgm:spPr/>
      <dgm:t>
        <a:bodyPr/>
        <a:lstStyle/>
        <a:p>
          <a:r>
            <a:rPr lang="en-US" dirty="0" smtClean="0"/>
            <a:t>big</a:t>
          </a:r>
          <a:endParaRPr lang="ru-RU" dirty="0"/>
        </a:p>
      </dgm:t>
    </dgm:pt>
    <dgm:pt modelId="{E2D6887B-9782-4F8D-97F9-0384FC208FC7}" type="parTrans" cxnId="{6227E1EA-D317-4D13-9C2C-B106F416BD73}">
      <dgm:prSet/>
      <dgm:spPr/>
      <dgm:t>
        <a:bodyPr/>
        <a:lstStyle/>
        <a:p>
          <a:endParaRPr lang="ru-RU"/>
        </a:p>
      </dgm:t>
    </dgm:pt>
    <dgm:pt modelId="{94C80327-BB2D-4D3D-A2C9-F6DA194243CC}" type="sibTrans" cxnId="{6227E1EA-D317-4D13-9C2C-B106F416BD73}">
      <dgm:prSet/>
      <dgm:spPr/>
      <dgm:t>
        <a:bodyPr/>
        <a:lstStyle/>
        <a:p>
          <a:endParaRPr lang="ru-RU"/>
        </a:p>
      </dgm:t>
    </dgm:pt>
    <dgm:pt modelId="{120697DE-C665-414D-A348-897C96114A66}">
      <dgm:prSet phldrT="[Текст]"/>
      <dgm:spPr/>
      <dgm:t>
        <a:bodyPr/>
        <a:lstStyle/>
        <a:p>
          <a:r>
            <a:rPr lang="en-US" dirty="0" smtClean="0"/>
            <a:t>small</a:t>
          </a:r>
          <a:endParaRPr lang="ru-RU" dirty="0"/>
        </a:p>
      </dgm:t>
    </dgm:pt>
    <dgm:pt modelId="{4F75B061-7BC4-4574-8003-F29FEA74956E}" type="parTrans" cxnId="{C6A2F944-657C-4A1B-A679-00491F2ADED8}">
      <dgm:prSet/>
      <dgm:spPr/>
      <dgm:t>
        <a:bodyPr/>
        <a:lstStyle/>
        <a:p>
          <a:endParaRPr lang="ru-RU"/>
        </a:p>
      </dgm:t>
    </dgm:pt>
    <dgm:pt modelId="{9B77195F-4FD6-43EA-89B9-52964290B583}" type="sibTrans" cxnId="{C6A2F944-657C-4A1B-A679-00491F2ADED8}">
      <dgm:prSet/>
      <dgm:spPr/>
      <dgm:t>
        <a:bodyPr/>
        <a:lstStyle/>
        <a:p>
          <a:endParaRPr lang="ru-RU"/>
        </a:p>
      </dgm:t>
    </dgm:pt>
    <dgm:pt modelId="{7FD71724-81BE-4821-9188-4750FCD2E337}">
      <dgm:prSet phldrT="[Текст]"/>
      <dgm:spPr/>
      <dgm:t>
        <a:bodyPr/>
        <a:lstStyle/>
        <a:p>
          <a:r>
            <a:rPr lang="en-US" dirty="0" smtClean="0"/>
            <a:t>wonderful</a:t>
          </a:r>
          <a:endParaRPr lang="ru-RU" dirty="0"/>
        </a:p>
      </dgm:t>
    </dgm:pt>
    <dgm:pt modelId="{FA7104FC-694E-40DD-BF53-88007EAF01BD}" type="parTrans" cxnId="{4820529D-A0FF-48D5-8B8D-255E501B3A7B}">
      <dgm:prSet/>
      <dgm:spPr/>
      <dgm:t>
        <a:bodyPr/>
        <a:lstStyle/>
        <a:p>
          <a:endParaRPr lang="ru-RU"/>
        </a:p>
      </dgm:t>
    </dgm:pt>
    <dgm:pt modelId="{3099B5E7-2B0F-4D2D-A296-61204A8DAC9C}" type="sibTrans" cxnId="{4820529D-A0FF-48D5-8B8D-255E501B3A7B}">
      <dgm:prSet/>
      <dgm:spPr/>
      <dgm:t>
        <a:bodyPr/>
        <a:lstStyle/>
        <a:p>
          <a:endParaRPr lang="ru-RU"/>
        </a:p>
      </dgm:t>
    </dgm:pt>
    <dgm:pt modelId="{348690E3-D8B8-48BE-93FD-578E22F0E0EE}">
      <dgm:prSet phldrT="[Текст]"/>
      <dgm:spPr/>
      <dgm:t>
        <a:bodyPr/>
        <a:lstStyle/>
        <a:p>
          <a:r>
            <a:rPr lang="en-US" dirty="0" smtClean="0"/>
            <a:t>good</a:t>
          </a:r>
          <a:endParaRPr lang="ru-RU" dirty="0"/>
        </a:p>
      </dgm:t>
    </dgm:pt>
    <dgm:pt modelId="{E5A62496-83D8-4AC1-BAA9-583FBBF56375}" type="parTrans" cxnId="{1A7E7490-54DA-4309-A7F3-E754019268EF}">
      <dgm:prSet/>
      <dgm:spPr/>
      <dgm:t>
        <a:bodyPr/>
        <a:lstStyle/>
        <a:p>
          <a:endParaRPr lang="ru-RU"/>
        </a:p>
      </dgm:t>
    </dgm:pt>
    <dgm:pt modelId="{55F2577A-EED6-4D6D-B48C-AE187AE073F4}" type="sibTrans" cxnId="{1A7E7490-54DA-4309-A7F3-E754019268EF}">
      <dgm:prSet/>
      <dgm:spPr/>
      <dgm:t>
        <a:bodyPr/>
        <a:lstStyle/>
        <a:p>
          <a:endParaRPr lang="ru-RU"/>
        </a:p>
      </dgm:t>
    </dgm:pt>
    <dgm:pt modelId="{572B968F-1DE4-40E7-88AE-960D6083B082}" type="pres">
      <dgm:prSet presAssocID="{953221B7-ECAA-430B-A2FA-62220E23DC24}" presName="diagram" presStyleCnt="0">
        <dgm:presLayoutVars>
          <dgm:dir/>
          <dgm:resizeHandles val="exact"/>
        </dgm:presLayoutVars>
      </dgm:prSet>
      <dgm:spPr/>
    </dgm:pt>
    <dgm:pt modelId="{C7CED90C-04E9-4F74-81C8-FB9DD1ACDF57}" type="pres">
      <dgm:prSet presAssocID="{A5E5D6FF-56A1-40EC-AD6F-FBCBCC54BD12}" presName="node" presStyleLbl="node1" presStyleIdx="0" presStyleCnt="5" custLinFactNeighborX="-71643" custLinFactNeighborY="-184">
        <dgm:presLayoutVars>
          <dgm:bulletEnabled val="1"/>
        </dgm:presLayoutVars>
      </dgm:prSet>
      <dgm:spPr/>
    </dgm:pt>
    <dgm:pt modelId="{B218FE36-4CC6-4723-8A5E-9F1C63401E48}" type="pres">
      <dgm:prSet presAssocID="{4584466B-E05B-4215-A5CC-FA31E99AF9C5}" presName="sibTrans" presStyleCnt="0"/>
      <dgm:spPr/>
    </dgm:pt>
    <dgm:pt modelId="{0491F0D3-B60C-4DCA-9095-E74BBE330C70}" type="pres">
      <dgm:prSet presAssocID="{47935BF4-409D-41BE-A565-D4886A66E291}" presName="node" presStyleLbl="node1" presStyleIdx="1" presStyleCnt="5" custLinFactNeighborX="96123" custLinFactNeighborY="-5386">
        <dgm:presLayoutVars>
          <dgm:bulletEnabled val="1"/>
        </dgm:presLayoutVars>
      </dgm:prSet>
      <dgm:spPr/>
    </dgm:pt>
    <dgm:pt modelId="{3A8C1672-425E-425F-B455-39D2261B4DD1}" type="pres">
      <dgm:prSet presAssocID="{94C80327-BB2D-4D3D-A2C9-F6DA194243CC}" presName="sibTrans" presStyleCnt="0"/>
      <dgm:spPr/>
    </dgm:pt>
    <dgm:pt modelId="{0DF0E76D-1954-46D0-A308-B9918CC3551A}" type="pres">
      <dgm:prSet presAssocID="{120697DE-C665-414D-A348-897C96114A66}" presName="node" presStyleLbl="node1" presStyleIdx="2" presStyleCnt="5">
        <dgm:presLayoutVars>
          <dgm:bulletEnabled val="1"/>
        </dgm:presLayoutVars>
      </dgm:prSet>
      <dgm:spPr/>
    </dgm:pt>
    <dgm:pt modelId="{D11A749A-C3B3-4A31-97BD-4E3A87C3C5F1}" type="pres">
      <dgm:prSet presAssocID="{9B77195F-4FD6-43EA-89B9-52964290B583}" presName="sibTrans" presStyleCnt="0"/>
      <dgm:spPr/>
    </dgm:pt>
    <dgm:pt modelId="{6267F1F4-577C-4953-9856-CB76FFB55CCD}" type="pres">
      <dgm:prSet presAssocID="{7FD71724-81BE-4821-9188-4750FCD2E337}" presName="node" presStyleLbl="node1" presStyleIdx="3" presStyleCnt="5">
        <dgm:presLayoutVars>
          <dgm:bulletEnabled val="1"/>
        </dgm:presLayoutVars>
      </dgm:prSet>
      <dgm:spPr/>
    </dgm:pt>
    <dgm:pt modelId="{3B149FD3-D5E1-4A53-870B-656858E9BFF6}" type="pres">
      <dgm:prSet presAssocID="{3099B5E7-2B0F-4D2D-A296-61204A8DAC9C}" presName="sibTrans" presStyleCnt="0"/>
      <dgm:spPr/>
    </dgm:pt>
    <dgm:pt modelId="{99C9D7CB-A0C8-4C1C-BD76-AEAF43CA5AB8}" type="pres">
      <dgm:prSet presAssocID="{348690E3-D8B8-48BE-93FD-578E22F0E0EE}" presName="node" presStyleLbl="node1" presStyleIdx="4" presStyleCnt="5">
        <dgm:presLayoutVars>
          <dgm:bulletEnabled val="1"/>
        </dgm:presLayoutVars>
      </dgm:prSet>
      <dgm:spPr/>
    </dgm:pt>
  </dgm:ptLst>
  <dgm:cxnLst>
    <dgm:cxn modelId="{1E546407-B2AA-4D6E-BF44-356A8B5CE04A}" type="presOf" srcId="{348690E3-D8B8-48BE-93FD-578E22F0E0EE}" destId="{99C9D7CB-A0C8-4C1C-BD76-AEAF43CA5AB8}" srcOrd="0" destOrd="0" presId="urn:microsoft.com/office/officeart/2005/8/layout/default"/>
    <dgm:cxn modelId="{ABEBDB67-1AAF-46CE-A1D3-B761FC3FF156}" type="presOf" srcId="{A5E5D6FF-56A1-40EC-AD6F-FBCBCC54BD12}" destId="{C7CED90C-04E9-4F74-81C8-FB9DD1ACDF57}" srcOrd="0" destOrd="0" presId="urn:microsoft.com/office/officeart/2005/8/layout/default"/>
    <dgm:cxn modelId="{39A0CB22-F0A1-45C4-B569-6C8E1FCF5E2F}" type="presOf" srcId="{953221B7-ECAA-430B-A2FA-62220E23DC24}" destId="{572B968F-1DE4-40E7-88AE-960D6083B082}" srcOrd="0" destOrd="0" presId="urn:microsoft.com/office/officeart/2005/8/layout/default"/>
    <dgm:cxn modelId="{6227E1EA-D317-4D13-9C2C-B106F416BD73}" srcId="{953221B7-ECAA-430B-A2FA-62220E23DC24}" destId="{47935BF4-409D-41BE-A565-D4886A66E291}" srcOrd="1" destOrd="0" parTransId="{E2D6887B-9782-4F8D-97F9-0384FC208FC7}" sibTransId="{94C80327-BB2D-4D3D-A2C9-F6DA194243CC}"/>
    <dgm:cxn modelId="{1A7E7490-54DA-4309-A7F3-E754019268EF}" srcId="{953221B7-ECAA-430B-A2FA-62220E23DC24}" destId="{348690E3-D8B8-48BE-93FD-578E22F0E0EE}" srcOrd="4" destOrd="0" parTransId="{E5A62496-83D8-4AC1-BAA9-583FBBF56375}" sibTransId="{55F2577A-EED6-4D6D-B48C-AE187AE073F4}"/>
    <dgm:cxn modelId="{4820529D-A0FF-48D5-8B8D-255E501B3A7B}" srcId="{953221B7-ECAA-430B-A2FA-62220E23DC24}" destId="{7FD71724-81BE-4821-9188-4750FCD2E337}" srcOrd="3" destOrd="0" parTransId="{FA7104FC-694E-40DD-BF53-88007EAF01BD}" sibTransId="{3099B5E7-2B0F-4D2D-A296-61204A8DAC9C}"/>
    <dgm:cxn modelId="{F1018C69-C640-41F7-849A-957F5E6F4634}" srcId="{953221B7-ECAA-430B-A2FA-62220E23DC24}" destId="{A5E5D6FF-56A1-40EC-AD6F-FBCBCC54BD12}" srcOrd="0" destOrd="0" parTransId="{42018188-8F65-4393-B20B-1D0FA78A369D}" sibTransId="{4584466B-E05B-4215-A5CC-FA31E99AF9C5}"/>
    <dgm:cxn modelId="{C6A2F944-657C-4A1B-A679-00491F2ADED8}" srcId="{953221B7-ECAA-430B-A2FA-62220E23DC24}" destId="{120697DE-C665-414D-A348-897C96114A66}" srcOrd="2" destOrd="0" parTransId="{4F75B061-7BC4-4574-8003-F29FEA74956E}" sibTransId="{9B77195F-4FD6-43EA-89B9-52964290B583}"/>
    <dgm:cxn modelId="{F4F8C0A8-424B-447D-AEF6-1826BD5DA37E}" type="presOf" srcId="{120697DE-C665-414D-A348-897C96114A66}" destId="{0DF0E76D-1954-46D0-A308-B9918CC3551A}" srcOrd="0" destOrd="0" presId="urn:microsoft.com/office/officeart/2005/8/layout/default"/>
    <dgm:cxn modelId="{49AD98DB-004E-4C92-82D1-98C9734A0549}" type="presOf" srcId="{47935BF4-409D-41BE-A565-D4886A66E291}" destId="{0491F0D3-B60C-4DCA-9095-E74BBE330C70}" srcOrd="0" destOrd="0" presId="urn:microsoft.com/office/officeart/2005/8/layout/default"/>
    <dgm:cxn modelId="{6D2AA095-3AE2-4C0C-87AB-2DB11E6DB274}" type="presOf" srcId="{7FD71724-81BE-4821-9188-4750FCD2E337}" destId="{6267F1F4-577C-4953-9856-CB76FFB55CCD}" srcOrd="0" destOrd="0" presId="urn:microsoft.com/office/officeart/2005/8/layout/default"/>
    <dgm:cxn modelId="{FDA4FB6B-9798-44ED-B689-BB2FE495E96A}" type="presParOf" srcId="{572B968F-1DE4-40E7-88AE-960D6083B082}" destId="{C7CED90C-04E9-4F74-81C8-FB9DD1ACDF57}" srcOrd="0" destOrd="0" presId="urn:microsoft.com/office/officeart/2005/8/layout/default"/>
    <dgm:cxn modelId="{F9EBCD8E-5090-4D78-8AF1-35484B8A35EE}" type="presParOf" srcId="{572B968F-1DE4-40E7-88AE-960D6083B082}" destId="{B218FE36-4CC6-4723-8A5E-9F1C63401E48}" srcOrd="1" destOrd="0" presId="urn:microsoft.com/office/officeart/2005/8/layout/default"/>
    <dgm:cxn modelId="{0314620B-D3F3-4D63-939D-AA30591AAE8A}" type="presParOf" srcId="{572B968F-1DE4-40E7-88AE-960D6083B082}" destId="{0491F0D3-B60C-4DCA-9095-E74BBE330C70}" srcOrd="2" destOrd="0" presId="urn:microsoft.com/office/officeart/2005/8/layout/default"/>
    <dgm:cxn modelId="{DCE447B1-2B10-4026-AC0F-2BADF0363B8A}" type="presParOf" srcId="{572B968F-1DE4-40E7-88AE-960D6083B082}" destId="{3A8C1672-425E-425F-B455-39D2261B4DD1}" srcOrd="3" destOrd="0" presId="urn:microsoft.com/office/officeart/2005/8/layout/default"/>
    <dgm:cxn modelId="{720BE1FE-BB82-4414-ACD6-D5A36AF8CF74}" type="presParOf" srcId="{572B968F-1DE4-40E7-88AE-960D6083B082}" destId="{0DF0E76D-1954-46D0-A308-B9918CC3551A}" srcOrd="4" destOrd="0" presId="urn:microsoft.com/office/officeart/2005/8/layout/default"/>
    <dgm:cxn modelId="{2DF6637C-55DB-407E-AA6E-3C7DB1C0F394}" type="presParOf" srcId="{572B968F-1DE4-40E7-88AE-960D6083B082}" destId="{D11A749A-C3B3-4A31-97BD-4E3A87C3C5F1}" srcOrd="5" destOrd="0" presId="urn:microsoft.com/office/officeart/2005/8/layout/default"/>
    <dgm:cxn modelId="{0828A3F9-E334-4EA7-A21F-1E6F58AC18EF}" type="presParOf" srcId="{572B968F-1DE4-40E7-88AE-960D6083B082}" destId="{6267F1F4-577C-4953-9856-CB76FFB55CCD}" srcOrd="6" destOrd="0" presId="urn:microsoft.com/office/officeart/2005/8/layout/default"/>
    <dgm:cxn modelId="{3BDB3A37-EF83-4B38-9DCE-4F4C78724D81}" type="presParOf" srcId="{572B968F-1DE4-40E7-88AE-960D6083B082}" destId="{3B149FD3-D5E1-4A53-870B-656858E9BFF6}" srcOrd="7" destOrd="0" presId="urn:microsoft.com/office/officeart/2005/8/layout/default"/>
    <dgm:cxn modelId="{85DA73DA-5A7A-4215-91BD-416DC6683BAD}" type="presParOf" srcId="{572B968F-1DE4-40E7-88AE-960D6083B082}" destId="{99C9D7CB-A0C8-4C1C-BD76-AEAF43CA5AB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ED90C-04E9-4F74-81C8-FB9DD1ACDF57}">
      <dsp:nvSpPr>
        <dsp:cNvPr id="0" name=""/>
        <dsp:cNvSpPr/>
      </dsp:nvSpPr>
      <dsp:spPr>
        <a:xfrm>
          <a:off x="0" y="32"/>
          <a:ext cx="2307232" cy="1384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dangerous</a:t>
          </a:r>
          <a:endParaRPr lang="ru-RU" sz="3100" kern="1200" dirty="0"/>
        </a:p>
      </dsp:txBody>
      <dsp:txXfrm>
        <a:off x="0" y="32"/>
        <a:ext cx="2307232" cy="1384339"/>
      </dsp:txXfrm>
    </dsp:sp>
    <dsp:sp modelId="{0491F0D3-B60C-4DCA-9095-E74BBE330C70}">
      <dsp:nvSpPr>
        <dsp:cNvPr id="0" name=""/>
        <dsp:cNvSpPr/>
      </dsp:nvSpPr>
      <dsp:spPr>
        <a:xfrm>
          <a:off x="4404717" y="0"/>
          <a:ext cx="2307232" cy="1384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big</a:t>
          </a:r>
          <a:endParaRPr lang="ru-RU" sz="3100" kern="1200" dirty="0"/>
        </a:p>
      </dsp:txBody>
      <dsp:txXfrm>
        <a:off x="4404717" y="0"/>
        <a:ext cx="2307232" cy="1384339"/>
      </dsp:txXfrm>
    </dsp:sp>
    <dsp:sp modelId="{0DF0E76D-1954-46D0-A308-B9918CC3551A}">
      <dsp:nvSpPr>
        <dsp:cNvPr id="0" name=""/>
        <dsp:cNvSpPr/>
      </dsp:nvSpPr>
      <dsp:spPr>
        <a:xfrm>
          <a:off x="933380" y="1617642"/>
          <a:ext cx="2307232" cy="1384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small</a:t>
          </a:r>
          <a:endParaRPr lang="ru-RU" sz="3100" kern="1200" dirty="0"/>
        </a:p>
      </dsp:txBody>
      <dsp:txXfrm>
        <a:off x="933380" y="1617642"/>
        <a:ext cx="2307232" cy="1384339"/>
      </dsp:txXfrm>
    </dsp:sp>
    <dsp:sp modelId="{6267F1F4-577C-4953-9856-CB76FFB55CCD}">
      <dsp:nvSpPr>
        <dsp:cNvPr id="0" name=""/>
        <dsp:cNvSpPr/>
      </dsp:nvSpPr>
      <dsp:spPr>
        <a:xfrm>
          <a:off x="3471336" y="1617642"/>
          <a:ext cx="2307232" cy="1384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wonderful</a:t>
          </a:r>
          <a:endParaRPr lang="ru-RU" sz="3100" kern="1200" dirty="0"/>
        </a:p>
      </dsp:txBody>
      <dsp:txXfrm>
        <a:off x="3471336" y="1617642"/>
        <a:ext cx="2307232" cy="1384339"/>
      </dsp:txXfrm>
    </dsp:sp>
    <dsp:sp modelId="{99C9D7CB-A0C8-4C1C-BD76-AEAF43CA5AB8}">
      <dsp:nvSpPr>
        <dsp:cNvPr id="0" name=""/>
        <dsp:cNvSpPr/>
      </dsp:nvSpPr>
      <dsp:spPr>
        <a:xfrm>
          <a:off x="2202358" y="3232705"/>
          <a:ext cx="2307232" cy="13843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good</a:t>
          </a:r>
          <a:endParaRPr lang="ru-RU" sz="3100" kern="1200" dirty="0"/>
        </a:p>
      </dsp:txBody>
      <dsp:txXfrm>
        <a:off x="2202358" y="3232705"/>
        <a:ext cx="2307232" cy="1384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E16D-C7C3-4F57-B645-8E09B4B052B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CF8-8521-447B-828B-81F3B277F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21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E16D-C7C3-4F57-B645-8E09B4B052B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CF8-8521-447B-828B-81F3B277F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80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E16D-C7C3-4F57-B645-8E09B4B052B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CF8-8521-447B-828B-81F3B277F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E16D-C7C3-4F57-B645-8E09B4B052B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CF8-8521-447B-828B-81F3B277FAC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8399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E16D-C7C3-4F57-B645-8E09B4B052B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CF8-8521-447B-828B-81F3B277F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4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E16D-C7C3-4F57-B645-8E09B4B052B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CF8-8521-447B-828B-81F3B277F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739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E16D-C7C3-4F57-B645-8E09B4B052B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CF8-8521-447B-828B-81F3B277F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30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E16D-C7C3-4F57-B645-8E09B4B052B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CF8-8521-447B-828B-81F3B277F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61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E16D-C7C3-4F57-B645-8E09B4B052B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CF8-8521-447B-828B-81F3B277F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9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E16D-C7C3-4F57-B645-8E09B4B052B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CF8-8521-447B-828B-81F3B277F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E16D-C7C3-4F57-B645-8E09B4B052B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CF8-8521-447B-828B-81F3B277F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35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E16D-C7C3-4F57-B645-8E09B4B052B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CF8-8521-447B-828B-81F3B277F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70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E16D-C7C3-4F57-B645-8E09B4B052B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CF8-8521-447B-828B-81F3B277F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3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E16D-C7C3-4F57-B645-8E09B4B052B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CF8-8521-447B-828B-81F3B277F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35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E16D-C7C3-4F57-B645-8E09B4B052B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CF8-8521-447B-828B-81F3B277F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2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E16D-C7C3-4F57-B645-8E09B4B052B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CF8-8521-447B-828B-81F3B277F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9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E16D-C7C3-4F57-B645-8E09B4B052B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CF8-8521-447B-828B-81F3B277F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7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9BFE16D-C7C3-4F57-B645-8E09B4B052B6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22CF8-8521-447B-828B-81F3B277F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43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475" y="3217987"/>
            <a:ext cx="4320480" cy="715069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Funny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smtClean="0">
                <a:solidFill>
                  <a:srgbClr val="C00000"/>
                </a:solidFill>
              </a:rPr>
              <a:t>FRIENDS</a:t>
            </a:r>
          </a:p>
        </p:txBody>
      </p:sp>
      <p:pic>
        <p:nvPicPr>
          <p:cNvPr id="1026" name="Picture 2" descr="C:\Users\Public\Pictures\Sample Pictures\Koa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353"/>
            <a:ext cx="2448272" cy="283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2520280" cy="1944216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60748"/>
            <a:ext cx="2909427" cy="2088232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87" y="3575521"/>
            <a:ext cx="3240360" cy="2179538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6" y="4005064"/>
            <a:ext cx="3617100" cy="228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6620968" cy="2088232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Guess the creature!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442" y="2492896"/>
            <a:ext cx="6657886" cy="3145904"/>
          </a:xfrm>
        </p:spPr>
        <p:txBody>
          <a:bodyPr/>
          <a:lstStyle/>
          <a:p>
            <a:r>
              <a:rPr lang="en-US" dirty="0" smtClean="0"/>
              <a:t>It is the symbol of Australia.</a:t>
            </a:r>
          </a:p>
          <a:p>
            <a:r>
              <a:rPr lang="en-US" dirty="0" smtClean="0"/>
              <a:t>It is one of the main characters of a famous Russian Fairy –tale.</a:t>
            </a:r>
          </a:p>
          <a:p>
            <a:r>
              <a:rPr lang="en-US" dirty="0" smtClean="0"/>
              <a:t>It is ugly and dangerous.</a:t>
            </a:r>
          </a:p>
          <a:p>
            <a:r>
              <a:rPr lang="en-US" dirty="0" smtClean="0"/>
              <a:t>It is very funny.</a:t>
            </a:r>
          </a:p>
          <a:p>
            <a:r>
              <a:rPr lang="en-US" dirty="0" smtClean="0"/>
              <a:t>It is a clever friend of a man.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12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055380" cy="6072626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Make </a:t>
            </a:r>
            <a:r>
              <a:rPr lang="en-US" sz="3200" dirty="0">
                <a:solidFill>
                  <a:srgbClr val="FF0000"/>
                </a:solidFill>
              </a:rPr>
              <a:t>the word- </a:t>
            </a:r>
            <a:r>
              <a:rPr lang="en-US" sz="3200" dirty="0" smtClean="0">
                <a:solidFill>
                  <a:srgbClr val="FF0000"/>
                </a:solidFill>
              </a:rPr>
              <a:t>combinations: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big, happy, small, green, cute, wonderful, fast, active, lovely, good, smart, funny, calm.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                      </a:t>
            </a:r>
            <a:r>
              <a:rPr lang="en-US" sz="3200" dirty="0" smtClean="0"/>
              <a:t>A frog</a:t>
            </a:r>
            <a:br>
              <a:rPr lang="en-US" sz="3200" dirty="0" smtClean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3888432" cy="3043634"/>
          </a:xfrm>
        </p:spPr>
      </p:pic>
    </p:spTree>
    <p:extLst>
      <p:ext uri="{BB962C8B-B14F-4D97-AF65-F5344CB8AC3E}">
        <p14:creationId xmlns:p14="http://schemas.microsoft.com/office/powerpoint/2010/main" val="39915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Form the degrees of comparison!</a:t>
            </a:r>
            <a:endParaRPr lang="ru-RU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050825"/>
              </p:ext>
            </p:extLst>
          </p:nvPr>
        </p:nvGraphicFramePr>
        <p:xfrm>
          <a:off x="827088" y="1628775"/>
          <a:ext cx="6711950" cy="461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715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7884368" cy="662111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Make a story using the words and structures: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800" dirty="0" smtClean="0"/>
              <a:t>It is…..             Big, small, funny, cute,          </a:t>
            </a:r>
            <a:br>
              <a:rPr lang="en-US" sz="2800" dirty="0" smtClean="0"/>
            </a:br>
            <a:r>
              <a:rPr lang="en-US" sz="2800" dirty="0" smtClean="0"/>
              <a:t>It has….          active, a mouth, eyes, a nose,  </a:t>
            </a:r>
            <a:br>
              <a:rPr lang="en-US" sz="2800" dirty="0" smtClean="0"/>
            </a:br>
            <a:r>
              <a:rPr lang="en-US" sz="2800" dirty="0" smtClean="0"/>
              <a:t>It can….         </a:t>
            </a:r>
            <a:r>
              <a:rPr lang="en-US" sz="2800" dirty="0"/>
              <a:t>a</a:t>
            </a:r>
            <a:r>
              <a:rPr lang="en-US" sz="2800" dirty="0" smtClean="0"/>
              <a:t>rms, legs, jump, climb, swim, </a:t>
            </a:r>
            <a:br>
              <a:rPr lang="en-US" sz="2800" dirty="0" smtClean="0"/>
            </a:br>
            <a:r>
              <a:rPr lang="en-US" sz="2800" dirty="0" smtClean="0"/>
              <a:t>It can’t….. </a:t>
            </a:r>
            <a:br>
              <a:rPr lang="en-US" sz="2800" dirty="0" smtClean="0"/>
            </a:br>
            <a:r>
              <a:rPr lang="en-US" sz="2800" dirty="0" smtClean="0"/>
              <a:t>It likes ………   fly, run, bananas……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37112"/>
            <a:ext cx="3240360" cy="2230584"/>
          </a:xfrm>
        </p:spPr>
      </p:pic>
    </p:spTree>
    <p:extLst>
      <p:ext uri="{BB962C8B-B14F-4D97-AF65-F5344CB8AC3E}">
        <p14:creationId xmlns:p14="http://schemas.microsoft.com/office/powerpoint/2010/main" val="29441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08712"/>
          </a:xfrm>
        </p:spPr>
        <p:txBody>
          <a:bodyPr/>
          <a:lstStyle/>
          <a:p>
            <a:r>
              <a:rPr lang="en-US" dirty="0" smtClean="0"/>
              <a:t>G              </a:t>
            </a:r>
            <a:r>
              <a:rPr lang="en-US" sz="3200" dirty="0" smtClean="0">
                <a:solidFill>
                  <a:srgbClr val="FF0000"/>
                </a:solidFill>
              </a:rPr>
              <a:t>Guess the animal!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800" dirty="0"/>
              <a:t> </a:t>
            </a:r>
            <a:r>
              <a:rPr lang="en-US" sz="2800" dirty="0" smtClean="0"/>
              <a:t>                         It is a insect.</a:t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                        It lives in Australia.</a:t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                        It is very lazy.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</a:t>
            </a:r>
            <a:r>
              <a:rPr lang="en-US" sz="2800" dirty="0" smtClean="0"/>
              <a:t>It lives in South America.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</a:t>
            </a:r>
            <a:r>
              <a:rPr lang="en-US" sz="2800" dirty="0" smtClean="0"/>
              <a:t>It can climb the trees.</a:t>
            </a:r>
            <a:br>
              <a:rPr lang="en-US" sz="2800" dirty="0" smtClean="0"/>
            </a:br>
            <a:r>
              <a:rPr lang="en-US" sz="2800" dirty="0" smtClean="0"/>
              <a:t>a koala            It is very dangerous.</a:t>
            </a:r>
            <a:br>
              <a:rPr lang="en-US" sz="2800" dirty="0" smtClean="0"/>
            </a:br>
            <a:r>
              <a:rPr lang="en-US" sz="2800" dirty="0" smtClean="0"/>
              <a:t>                         It eats leaves.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</a:t>
            </a:r>
            <a:r>
              <a:rPr lang="en-US" sz="2800" dirty="0" smtClean="0"/>
              <a:t>It likes a hot weather.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             </a:t>
            </a:r>
            <a:r>
              <a:rPr lang="en-US" sz="2800" dirty="0" smtClean="0"/>
              <a:t>a </a:t>
            </a:r>
            <a:r>
              <a:rPr lang="en-US" sz="2800" dirty="0" smtClean="0"/>
              <a:t>spider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645024"/>
            <a:ext cx="2304256" cy="2179538"/>
          </a:xfrm>
        </p:spPr>
      </p:pic>
      <p:pic>
        <p:nvPicPr>
          <p:cNvPr id="5" name="Picture 2" descr="C:\Users\Public\Pictures\Sample Pictures\Koa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353"/>
            <a:ext cx="2448272" cy="283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055380" cy="612068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Answer the questions!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/>
              <a:t>Is it a pet or a wild animal?</a:t>
            </a:r>
            <a:br>
              <a:rPr lang="en-US" sz="3200" dirty="0" smtClean="0"/>
            </a:br>
            <a:r>
              <a:rPr lang="en-US" sz="3200" dirty="0" smtClean="0"/>
              <a:t>Is it big or small?</a:t>
            </a:r>
            <a:br>
              <a:rPr lang="en-US" sz="3200" dirty="0" smtClean="0"/>
            </a:br>
            <a:r>
              <a:rPr lang="en-US" sz="3200" dirty="0" smtClean="0"/>
              <a:t>What colour is it?</a:t>
            </a:r>
            <a:br>
              <a:rPr lang="en-US" sz="3200" dirty="0" smtClean="0"/>
            </a:br>
            <a:r>
              <a:rPr lang="en-US" sz="3200" dirty="0" smtClean="0"/>
              <a:t>What is it doing?</a:t>
            </a:r>
            <a:br>
              <a:rPr lang="en-US" sz="3200" dirty="0" smtClean="0"/>
            </a:br>
            <a:r>
              <a:rPr lang="en-US" sz="3200" dirty="0" smtClean="0"/>
              <a:t>Is it happy or sad?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                                       a dog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23206"/>
            <a:ext cx="3744416" cy="3033985"/>
          </a:xfrm>
        </p:spPr>
      </p:pic>
    </p:spTree>
    <p:extLst>
      <p:ext uri="{BB962C8B-B14F-4D97-AF65-F5344CB8AC3E}">
        <p14:creationId xmlns:p14="http://schemas.microsoft.com/office/powerpoint/2010/main" val="15479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Fill in the gaps.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dirty="0"/>
              <a:t> </a:t>
            </a:r>
            <a:r>
              <a:rPr lang="en-US" dirty="0" smtClean="0"/>
              <a:t> 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smtClean="0"/>
              <a:t>My </a:t>
            </a:r>
            <a:r>
              <a:rPr lang="en-US" dirty="0" smtClean="0"/>
              <a:t>pet dog.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This </a:t>
            </a:r>
            <a:r>
              <a:rPr lang="en-US" sz="3200" dirty="0" smtClean="0"/>
              <a:t>….</a:t>
            </a:r>
            <a:r>
              <a:rPr lang="en-US" sz="3200" dirty="0" smtClean="0"/>
              <a:t>   </a:t>
            </a:r>
            <a:r>
              <a:rPr lang="en-US" sz="3200" dirty="0"/>
              <a:t>my pet dog! </a:t>
            </a:r>
            <a:r>
              <a:rPr lang="en-US" sz="3200" dirty="0" smtClean="0"/>
              <a:t>…..</a:t>
            </a:r>
            <a:r>
              <a:rPr lang="en-US" sz="3200" dirty="0" smtClean="0"/>
              <a:t>       </a:t>
            </a:r>
            <a:r>
              <a:rPr lang="en-US" sz="3200" dirty="0"/>
              <a:t>name is Benjy. </a:t>
            </a:r>
            <a:r>
              <a:rPr lang="en-US" sz="3200" dirty="0" smtClean="0"/>
              <a:t>He ….. brown</a:t>
            </a:r>
            <a:r>
              <a:rPr lang="en-US" sz="3200" dirty="0"/>
              <a:t>. He </a:t>
            </a:r>
            <a:r>
              <a:rPr lang="en-US" sz="3200" dirty="0" smtClean="0"/>
              <a:t>…..       </a:t>
            </a:r>
            <a:r>
              <a:rPr lang="en-US" sz="3200" dirty="0"/>
              <a:t>got a big body and </a:t>
            </a:r>
            <a:r>
              <a:rPr lang="en-US" sz="3200" dirty="0" smtClean="0"/>
              <a:t>…..       </a:t>
            </a:r>
            <a:r>
              <a:rPr lang="en-US" sz="3200" dirty="0"/>
              <a:t>long tail. His </a:t>
            </a:r>
            <a:r>
              <a:rPr lang="en-US" sz="3200" dirty="0" smtClean="0"/>
              <a:t>ears ……        </a:t>
            </a:r>
            <a:r>
              <a:rPr lang="en-US" sz="3200" dirty="0"/>
              <a:t>long, too. He`s got big white </a:t>
            </a:r>
            <a:r>
              <a:rPr lang="en-US" sz="3200" dirty="0" smtClean="0"/>
              <a:t>…..</a:t>
            </a:r>
            <a:r>
              <a:rPr lang="en-US" sz="3200" dirty="0" smtClean="0"/>
              <a:t>       </a:t>
            </a:r>
            <a:r>
              <a:rPr lang="en-US" sz="3200" dirty="0"/>
              <a:t>and brown eyes. Benjy </a:t>
            </a:r>
            <a:r>
              <a:rPr lang="en-US" sz="3200" dirty="0" smtClean="0"/>
              <a:t>…….       </a:t>
            </a:r>
            <a:r>
              <a:rPr lang="en-US" sz="3200" dirty="0"/>
              <a:t>swim and jump, but he </a:t>
            </a:r>
            <a:r>
              <a:rPr lang="en-US" sz="3200" dirty="0" smtClean="0"/>
              <a:t>……</a:t>
            </a:r>
            <a:r>
              <a:rPr lang="en-US" sz="3200" dirty="0" smtClean="0"/>
              <a:t>      </a:t>
            </a:r>
            <a:r>
              <a:rPr lang="en-US" sz="3200" dirty="0"/>
              <a:t>climb a tree</a:t>
            </a:r>
            <a:r>
              <a:rPr lang="en-US" sz="3200" dirty="0" smtClean="0"/>
              <a:t>.                                                       </a:t>
            </a:r>
            <a:endParaRPr lang="ru-RU" sz="3200" dirty="0"/>
          </a:p>
          <a:p>
            <a:pPr marL="0" indent="0">
              <a:buNone/>
            </a:pPr>
            <a:r>
              <a:rPr lang="en-US" sz="3200" dirty="0" smtClean="0"/>
              <a:t>                                                                                             </a:t>
            </a:r>
            <a:endParaRPr lang="ru-RU" sz="3200" dirty="0"/>
          </a:p>
          <a:p>
            <a:pPr marL="0" indent="0">
              <a:buNone/>
            </a:pPr>
            <a:r>
              <a:rPr lang="en-US" sz="2800" dirty="0" smtClean="0"/>
              <a:t>                                                      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7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124</TotalTime>
  <Words>139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</vt:lpstr>
      <vt:lpstr>Презентация PowerPoint</vt:lpstr>
      <vt:lpstr>Guess the creature!</vt:lpstr>
      <vt:lpstr>   Make the word- combinations: big, happy, small, green, cute, wonderful, fast, active, lovely, good, smart, funny, calm.                                   A frog </vt:lpstr>
      <vt:lpstr>Form the degrees of comparison!</vt:lpstr>
      <vt:lpstr>Make a story using the words and structures: It is…..             Big, small, funny, cute,           It has….          active, a mouth, eyes, a nose,   It can….         arms, legs, jump, climb, swim,  It can’t…..  It likes ………   fly, run, bananas……</vt:lpstr>
      <vt:lpstr>G              Guess the animal!                           It is a insect.                           It lives in Australia.                           It is very lazy.                   It lives in South America.                  It can climb the trees. a koala            It is very dangerous.                          It eats leaves.                  It likes a hot weather.                                                                       a spider</vt:lpstr>
      <vt:lpstr>Answer the questions! Is it a pet or a wild animal? Is it big or small? What colour is it? What is it doing? Is it happy or sad?                                                   a dog</vt:lpstr>
      <vt:lpstr>Fill in the gaps.                         My pet dog.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юю</cp:lastModifiedBy>
  <cp:revision>35</cp:revision>
  <dcterms:created xsi:type="dcterms:W3CDTF">2013-02-25T11:31:50Z</dcterms:created>
  <dcterms:modified xsi:type="dcterms:W3CDTF">2023-05-24T14:30:59Z</dcterms:modified>
</cp:coreProperties>
</file>