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59" r:id="rId6"/>
    <p:sldId id="262" r:id="rId7"/>
    <p:sldId id="264" r:id="rId8"/>
    <p:sldId id="270" r:id="rId9"/>
    <p:sldId id="260" r:id="rId10"/>
    <p:sldId id="261" r:id="rId11"/>
    <p:sldId id="265" r:id="rId12"/>
    <p:sldId id="275" r:id="rId13"/>
    <p:sldId id="266" r:id="rId14"/>
    <p:sldId id="267" r:id="rId15"/>
    <p:sldId id="276" r:id="rId16"/>
    <p:sldId id="271" r:id="rId17"/>
    <p:sldId id="274" r:id="rId18"/>
    <p:sldId id="268" r:id="rId19"/>
    <p:sldId id="269" r:id="rId20"/>
    <p:sldId id="272" r:id="rId21"/>
    <p:sldId id="279" r:id="rId22"/>
    <p:sldId id="282" r:id="rId23"/>
    <p:sldId id="280" r:id="rId24"/>
    <p:sldId id="273" r:id="rId25"/>
    <p:sldId id="277" r:id="rId26"/>
    <p:sldId id="278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Family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(appearance  and character)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78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pinimg.com/originals/40/9f/40/409f40af0fabbff6873877407b8a6d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4" y="174928"/>
            <a:ext cx="11243144" cy="641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2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i.pinimg.com/originals/2e/61/a1/2e61a12826e55e3ea5d3e81c02e130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" y="174929"/>
            <a:ext cx="11465781" cy="646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51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.pinimg.com/originals/6f/ef/55/6fef557921f3855492e0cf55a4c459d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6" y="198783"/>
            <a:ext cx="11481682" cy="642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1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your relative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063" y="1853754"/>
            <a:ext cx="9868094" cy="4260799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/>
              <a:t>My mum</a:t>
            </a:r>
          </a:p>
          <a:p>
            <a:r>
              <a:rPr lang="en-US" sz="3600" dirty="0" smtClean="0"/>
              <a:t>My dad</a:t>
            </a:r>
          </a:p>
          <a:p>
            <a:r>
              <a:rPr lang="en-US" sz="3600" dirty="0" smtClean="0"/>
              <a:t>My sister</a:t>
            </a:r>
          </a:p>
          <a:p>
            <a:r>
              <a:rPr lang="en-US" sz="3600" dirty="0" smtClean="0"/>
              <a:t>My brother</a:t>
            </a:r>
          </a:p>
          <a:p>
            <a:r>
              <a:rPr lang="en-US" sz="3600" dirty="0" smtClean="0"/>
              <a:t>My aunt</a:t>
            </a:r>
          </a:p>
          <a:p>
            <a:r>
              <a:rPr lang="en-US" sz="3600" dirty="0" smtClean="0"/>
              <a:t>My uncle</a:t>
            </a:r>
          </a:p>
          <a:p>
            <a:r>
              <a:rPr lang="en-US" sz="3600" dirty="0" smtClean="0"/>
              <a:t>My grandmother</a:t>
            </a:r>
          </a:p>
          <a:p>
            <a:r>
              <a:rPr lang="en-US" sz="3600" dirty="0" smtClean="0"/>
              <a:t>My grandfather                      (young, old,  a teenager, middle-aged)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https://ideas-4life.ru/wp-content/uploads/2021/0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486" y="135172"/>
            <a:ext cx="5605669" cy="48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6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66978"/>
            <a:ext cx="9603275" cy="620201"/>
          </a:xfrm>
        </p:spPr>
        <p:txBody>
          <a:bodyPr/>
          <a:lstStyle/>
          <a:p>
            <a:r>
              <a:rPr lang="en-US" dirty="0" smtClean="0"/>
              <a:t>Describe  the appearance of your relative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9" y="1853755"/>
            <a:ext cx="9603275" cy="1485794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His/ Her (nose, mouth, eyes, hair)        </a:t>
            </a:r>
          </a:p>
          <a:p>
            <a:r>
              <a:rPr lang="en-US" sz="3600" dirty="0" smtClean="0"/>
              <a:t>He/ She (tall, short)</a:t>
            </a:r>
            <a:endParaRPr lang="ru-RU" sz="3600" dirty="0"/>
          </a:p>
        </p:txBody>
      </p:sp>
      <p:pic>
        <p:nvPicPr>
          <p:cNvPr id="10242" name="Picture 2" descr="https://mulino58.ru/wp-content/uploads/6/3/5/63538177ebc0b0a3e7bdfe7665df82f3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90" y="2409245"/>
            <a:ext cx="6655241" cy="414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6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d.multiurok.ru/html/2017/02/09/s_589c795b2dd5a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0" y="135172"/>
            <a:ext cx="11155680" cy="63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062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127" y="95416"/>
            <a:ext cx="9603275" cy="795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your ( mother, father, sister, brother) look like? Describe their appearance</a:t>
            </a:r>
            <a:endParaRPr lang="ru-RU" dirty="0"/>
          </a:p>
        </p:txBody>
      </p:sp>
      <p:pic>
        <p:nvPicPr>
          <p:cNvPr id="3074" name="Picture 2" descr="https://i.pinimg.com/736x/06/5c/d7/065cd7c9e70c9594e04e9aa64669c3a2--english-activities-english-resourc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6" y="970058"/>
            <a:ext cx="11238703" cy="57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5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://cf2.ppt-online.org/files2/slide/w/WQtp6Fk2NLCeghjPoxIX5f41uGUmqMADyiVZcs/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25" y="190830"/>
            <a:ext cx="9981429" cy="63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46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919" y="247928"/>
            <a:ext cx="9603275" cy="459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repeat the words once again!</a:t>
            </a:r>
            <a:endParaRPr lang="ru-RU" dirty="0"/>
          </a:p>
        </p:txBody>
      </p:sp>
      <p:pic>
        <p:nvPicPr>
          <p:cNvPr id="11266" name="Picture 2" descr="https://mulino58.ru/wp-content/uploads/1/b/2/1b24f0a1a2ad0d5a4ada970519a50a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7" y="707666"/>
            <a:ext cx="10948945" cy="59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5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11319"/>
            <a:ext cx="9603275" cy="540688"/>
          </a:xfrm>
        </p:spPr>
        <p:txBody>
          <a:bodyPr/>
          <a:lstStyle/>
          <a:p>
            <a:r>
              <a:rPr lang="en-US" dirty="0" smtClean="0"/>
              <a:t>The qualities of character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northccs.com/800/600/http/1.bp.blogspot.com/-KzAADjC9TK8/YEEZFeEYWcI/AAAAAAAAZV0/kBGiWZcqjTQRP44qTItUleVOvoELKIeUACLcBGAsYHQ/s900/ADJECTIVE-CHARACT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48" y="652006"/>
            <a:ext cx="11624806" cy="60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9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repeat the rules of reading</a:t>
            </a:r>
            <a:endParaRPr lang="ru-RU" dirty="0"/>
          </a:p>
        </p:txBody>
      </p:sp>
      <p:pic>
        <p:nvPicPr>
          <p:cNvPr id="1026" name="Picture 2" descr="https://sun9-65.userapi.com/impg/VIzYHkT9S5at-koOyxbIcPeoN5A3of1_m9lmcw/gGvOtFG7vKw.jpg?size=604x453&amp;quality=96&amp;sign=3faf73d2a5000c0f2df662fbf0316cae&amp;c_uniq_tag=7Y7Qyxx3tBdiWyodCQ9l9iwIaRlh6fXNq59Q1g8ugMk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1853754"/>
            <a:ext cx="10201523" cy="431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93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67" y="151076"/>
            <a:ext cx="10951487" cy="47707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he/ she like? Describe the character of your relative.</a:t>
            </a:r>
            <a:endParaRPr lang="ru-RU" sz="2400" dirty="0"/>
          </a:p>
        </p:txBody>
      </p:sp>
      <p:pic>
        <p:nvPicPr>
          <p:cNvPr id="2050" name="Picture 2" descr="https://i.pinimg.com/736x/52/28/ff/5228ff1abc1568f741182724ebce98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7" y="628155"/>
            <a:ext cx="10678600" cy="592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47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cf2.ppt-online.org/files2/slide/h/HrdZJBV8tz1YvLsFRNleicDy2gW5TM90fEx7kUjCuA/slide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" y="349858"/>
            <a:ext cx="11052313" cy="62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44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the stories about a family.</a:t>
            </a:r>
            <a:endParaRPr lang="ru-RU" dirty="0"/>
          </a:p>
        </p:txBody>
      </p:sp>
      <p:pic>
        <p:nvPicPr>
          <p:cNvPr id="5122" name="Picture 2" descr="https://i.ytimg.com/vi/yWFmzy5T2HU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04" y="1853754"/>
            <a:ext cx="7474804" cy="42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2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some stories about a family</a:t>
            </a:r>
            <a:endParaRPr lang="ru-RU" dirty="0"/>
          </a:p>
        </p:txBody>
      </p:sp>
      <p:pic>
        <p:nvPicPr>
          <p:cNvPr id="2050" name="Picture 2" descr="https://puzkarapuz.ru/images/english/lesson44/rasskaz/rasskaz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82880"/>
            <a:ext cx="11274949" cy="64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0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.znanio.ru/d5af0e/82/63/534df5328f3626718818adfff1c68d23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20" y="230587"/>
            <a:ext cx="10448014" cy="62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17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shareslide.ru/img/thumbs/33e1c6ab89a4e792ac62a9db5ebc0757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27222"/>
            <a:ext cx="11235193" cy="664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63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xn--80apbpdalilj.xn--p1ai/wp-content/uploads/opisanie-vneshnosti-cheloveka-na-anglijskom-yazyk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" y="103367"/>
            <a:ext cx="11553245" cy="665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34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38539"/>
            <a:ext cx="9603275" cy="612251"/>
          </a:xfrm>
        </p:spPr>
        <p:txBody>
          <a:bodyPr/>
          <a:lstStyle/>
          <a:p>
            <a:r>
              <a:rPr lang="en-US" dirty="0" smtClean="0"/>
              <a:t>I love my family</a:t>
            </a:r>
            <a:endParaRPr lang="ru-RU" dirty="0"/>
          </a:p>
        </p:txBody>
      </p:sp>
      <p:pic>
        <p:nvPicPr>
          <p:cNvPr id="3074" name="Picture 2" descr="https://i.ytimg.com/vi/hqkcSTipmDc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9" y="1952515"/>
            <a:ext cx="6132689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gas-kvas.com/uploads/posts/2023-02/1676950092_gas-kvas-com-p-risunok-po-angliiskomu-yaziku-na-temu-moya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02" y="1853754"/>
            <a:ext cx="4336004" cy="347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1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repeat some grammar rules</a:t>
            </a:r>
            <a:endParaRPr lang="ru-RU" dirty="0"/>
          </a:p>
        </p:txBody>
      </p:sp>
      <p:pic>
        <p:nvPicPr>
          <p:cNvPr id="2050" name="Picture 2" descr="https://fhd.multiurok.ru/9/c/1/9c14569e202b60985487a698a47f0d3c1a58009a/img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54" y="1853754"/>
            <a:ext cx="9947082" cy="420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8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74930"/>
            <a:ext cx="9603275" cy="4770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 Family</a:t>
            </a:r>
            <a:endParaRPr lang="ru-RU" dirty="0"/>
          </a:p>
        </p:txBody>
      </p:sp>
      <p:pic>
        <p:nvPicPr>
          <p:cNvPr id="6146" name="Picture 2" descr="https://img1.labirint.ru/rcimg/c4b7345255f7b86d17c90027307d9123/1920x1080/books50/499445/ph_05.jpg?16862343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6" y="652007"/>
            <a:ext cx="11720223" cy="609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2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35173"/>
            <a:ext cx="9603275" cy="540688"/>
          </a:xfrm>
        </p:spPr>
        <p:txBody>
          <a:bodyPr/>
          <a:lstStyle/>
          <a:p>
            <a:r>
              <a:rPr lang="en-US" dirty="0" smtClean="0"/>
              <a:t>My relatives</a:t>
            </a:r>
            <a:endParaRPr lang="ru-RU" dirty="0"/>
          </a:p>
        </p:txBody>
      </p:sp>
      <p:pic>
        <p:nvPicPr>
          <p:cNvPr id="3074" name="Picture 2" descr="https://mulino58.ru/wp-content/uploads/b/a/6/ba6b63f68705815c0fb99cc968f3a4a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81" y="556591"/>
            <a:ext cx="10837627" cy="62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26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59027"/>
            <a:ext cx="9603275" cy="604298"/>
          </a:xfrm>
        </p:spPr>
        <p:txBody>
          <a:bodyPr/>
          <a:lstStyle/>
          <a:p>
            <a:r>
              <a:rPr lang="en-US" dirty="0" smtClean="0"/>
              <a:t>Test yourselves</a:t>
            </a:r>
            <a:endParaRPr lang="ru-RU" dirty="0"/>
          </a:p>
        </p:txBody>
      </p:sp>
      <p:pic>
        <p:nvPicPr>
          <p:cNvPr id="5122" name="Picture 2" descr="https://utinye-uroki.ru/images/200/185/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8" y="580445"/>
            <a:ext cx="11529391" cy="61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636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i.pinimg.com/originals/7d/5c/fe/7d5cfe6a62240bdbde8326e0b9f088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5" y="190830"/>
            <a:ext cx="11529391" cy="65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7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190832"/>
            <a:ext cx="9603275" cy="4373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Tell us about your family</a:t>
            </a:r>
            <a:endParaRPr lang="ru-RU" dirty="0"/>
          </a:p>
        </p:txBody>
      </p:sp>
      <p:pic>
        <p:nvPicPr>
          <p:cNvPr id="12290" name="Picture 2" descr="https://i.ytimg.com/vi/yPnAsaB8MUY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8" y="628154"/>
            <a:ext cx="11600952" cy="62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3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24" y="257787"/>
            <a:ext cx="9603275" cy="457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repeat some grammar rules</a:t>
            </a:r>
            <a:endParaRPr lang="ru-RU" dirty="0"/>
          </a:p>
        </p:txBody>
      </p:sp>
      <p:pic>
        <p:nvPicPr>
          <p:cNvPr id="4098" name="Picture 2" descr="https://i.ytimg.com/vi/-kbksARu7u0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2" y="715617"/>
            <a:ext cx="11513488" cy="60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0820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162</TotalTime>
  <Words>150</Words>
  <Application>Microsoft Office PowerPoint</Application>
  <PresentationFormat>Широкоэкранный</PresentationFormat>
  <Paragraphs>29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Gill Sans MT</vt:lpstr>
      <vt:lpstr>Gallery</vt:lpstr>
      <vt:lpstr>My Family</vt:lpstr>
      <vt:lpstr>Let’s repeat the rules of reading</vt:lpstr>
      <vt:lpstr>Let’s repeat some grammar rules</vt:lpstr>
      <vt:lpstr>My Family</vt:lpstr>
      <vt:lpstr>My relatives</vt:lpstr>
      <vt:lpstr>Test yourselves</vt:lpstr>
      <vt:lpstr>Презентация PowerPoint</vt:lpstr>
      <vt:lpstr>Tell us about your family</vt:lpstr>
      <vt:lpstr>Let’s repeat some grammar rules</vt:lpstr>
      <vt:lpstr>Презентация PowerPoint</vt:lpstr>
      <vt:lpstr>Презентация PowerPoint</vt:lpstr>
      <vt:lpstr>Презентация PowerPoint</vt:lpstr>
      <vt:lpstr>Describe your relative</vt:lpstr>
      <vt:lpstr>Describe  the appearance of your relative</vt:lpstr>
      <vt:lpstr>Презентация PowerPoint</vt:lpstr>
      <vt:lpstr>What does your ( mother, father, sister, brother) look like? Describe their appearance</vt:lpstr>
      <vt:lpstr>Презентация PowerPoint</vt:lpstr>
      <vt:lpstr>Let’s repeat the words once again!</vt:lpstr>
      <vt:lpstr>The qualities of character </vt:lpstr>
      <vt:lpstr>What is he/ she like? Describe the character of your relative.</vt:lpstr>
      <vt:lpstr>Презентация PowerPoint</vt:lpstr>
      <vt:lpstr>Read the stories about a family.</vt:lpstr>
      <vt:lpstr>Read some stories about a family</vt:lpstr>
      <vt:lpstr>Презентация PowerPoint</vt:lpstr>
      <vt:lpstr>Презентация PowerPoint</vt:lpstr>
      <vt:lpstr>Презентация PowerPoint</vt:lpstr>
      <vt:lpstr>I love my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</dc:title>
  <dc:creator>юю</dc:creator>
  <cp:lastModifiedBy>юю</cp:lastModifiedBy>
  <cp:revision>36</cp:revision>
  <dcterms:created xsi:type="dcterms:W3CDTF">2023-09-09T07:53:11Z</dcterms:created>
  <dcterms:modified xsi:type="dcterms:W3CDTF">2023-09-14T16:47:08Z</dcterms:modified>
</cp:coreProperties>
</file>